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notesMasterIdLst>
    <p:notesMasterId r:id="rId35"/>
  </p:notesMasterIdLst>
  <p:sldIdLst>
    <p:sldId id="256" r:id="rId3"/>
    <p:sldId id="272" r:id="rId4"/>
    <p:sldId id="258" r:id="rId5"/>
    <p:sldId id="257" r:id="rId6"/>
    <p:sldId id="273" r:id="rId7"/>
    <p:sldId id="274" r:id="rId8"/>
    <p:sldId id="1244" r:id="rId9"/>
    <p:sldId id="275" r:id="rId10"/>
    <p:sldId id="276" r:id="rId11"/>
    <p:sldId id="1245" r:id="rId12"/>
    <p:sldId id="277" r:id="rId13"/>
    <p:sldId id="259" r:id="rId14"/>
    <p:sldId id="1246" r:id="rId15"/>
    <p:sldId id="1247" r:id="rId16"/>
    <p:sldId id="1248" r:id="rId17"/>
    <p:sldId id="1249" r:id="rId18"/>
    <p:sldId id="1250" r:id="rId19"/>
    <p:sldId id="261" r:id="rId20"/>
    <p:sldId id="1243" r:id="rId21"/>
    <p:sldId id="1259" r:id="rId22"/>
    <p:sldId id="264" r:id="rId23"/>
    <p:sldId id="265" r:id="rId24"/>
    <p:sldId id="1251" r:id="rId25"/>
    <p:sldId id="1257" r:id="rId26"/>
    <p:sldId id="1262" r:id="rId27"/>
    <p:sldId id="269" r:id="rId28"/>
    <p:sldId id="1263" r:id="rId29"/>
    <p:sldId id="1255" r:id="rId30"/>
    <p:sldId id="262" r:id="rId31"/>
    <p:sldId id="1258" r:id="rId32"/>
    <p:sldId id="1261" r:id="rId33"/>
    <p:sldId id="1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D67"/>
    <a:srgbClr val="005878"/>
    <a:srgbClr val="00B0F0"/>
    <a:srgbClr val="BF2424"/>
    <a:srgbClr val="000196"/>
    <a:srgbClr val="9345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7B367-B087-44C1-8800-8BA17E2DF2DA}" v="274" dt="2023-11-06T03:18:41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5" autoAdjust="0"/>
    <p:restoredTop sz="94660"/>
  </p:normalViewPr>
  <p:slideViewPr>
    <p:cSldViewPr snapToGrid="0">
      <p:cViewPr varScale="1">
        <p:scale>
          <a:sx n="84" d="100"/>
          <a:sy n="84" d="100"/>
        </p:scale>
        <p:origin x="36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svg"/><Relationship Id="rId16" Type="http://schemas.openxmlformats.org/officeDocument/2006/relationships/image" Target="../media/image92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svg"/><Relationship Id="rId16" Type="http://schemas.openxmlformats.org/officeDocument/2006/relationships/image" Target="../media/image92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1">
        <a:alpha val="0"/>
      </a:schemeClr>
    </dgm:fillClrLst>
    <dgm:linClrLst meth="repeat">
      <a:schemeClr val="accent1">
        <a:alpha val="0"/>
      </a:schemeClr>
    </dgm:linClrLst>
    <dgm:effectClrLst/>
    <dgm:txLinClrLst/>
    <dgm:txFillClrLst meth="repeat">
      <a:schemeClr val="accent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DB9B80-51AE-446C-98CB-4090F7D6E26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7529EE8-3EE8-40E2-8E0B-539968A5637C}">
      <dgm:prSet/>
      <dgm:spPr/>
      <dgm:t>
        <a:bodyPr/>
        <a:lstStyle/>
        <a:p>
          <a:r>
            <a:rPr lang="en-US" dirty="0"/>
            <a:t>Networking Peripherals</a:t>
          </a:r>
        </a:p>
      </dgm:t>
    </dgm:pt>
    <dgm:pt modelId="{4E2E744D-E30C-47A1-B692-D5DFB1669522}" type="parTrans" cxnId="{C365C639-870A-42A9-AC27-6A60C27BBD1B}">
      <dgm:prSet/>
      <dgm:spPr/>
      <dgm:t>
        <a:bodyPr/>
        <a:lstStyle/>
        <a:p>
          <a:endParaRPr lang="en-US"/>
        </a:p>
      </dgm:t>
    </dgm:pt>
    <dgm:pt modelId="{3EA9F596-89E7-4423-BA7E-D173D0F6F5F4}" type="sibTrans" cxnId="{C365C639-870A-42A9-AC27-6A60C27BBD1B}">
      <dgm:prSet/>
      <dgm:spPr/>
      <dgm:t>
        <a:bodyPr/>
        <a:lstStyle/>
        <a:p>
          <a:endParaRPr lang="en-US"/>
        </a:p>
      </dgm:t>
    </dgm:pt>
    <dgm:pt modelId="{DCEBB92E-2E18-4EE1-9A69-D16A9F59DC2E}">
      <dgm:prSet/>
      <dgm:spPr/>
      <dgm:t>
        <a:bodyPr/>
        <a:lstStyle/>
        <a:p>
          <a:r>
            <a:rPr lang="en-US" dirty="0"/>
            <a:t>Data Center</a:t>
          </a:r>
        </a:p>
      </dgm:t>
    </dgm:pt>
    <dgm:pt modelId="{59E4081D-093D-42F9-98BB-9EA331A10DCC}" type="parTrans" cxnId="{C422EC06-0B2E-4B39-AB46-AF315AF12FD5}">
      <dgm:prSet/>
      <dgm:spPr/>
      <dgm:t>
        <a:bodyPr/>
        <a:lstStyle/>
        <a:p>
          <a:endParaRPr lang="en-US"/>
        </a:p>
      </dgm:t>
    </dgm:pt>
    <dgm:pt modelId="{1FCADE79-269D-4B30-BAC1-44519180AD46}" type="sibTrans" cxnId="{C422EC06-0B2E-4B39-AB46-AF315AF12FD5}">
      <dgm:prSet/>
      <dgm:spPr/>
      <dgm:t>
        <a:bodyPr/>
        <a:lstStyle/>
        <a:p>
          <a:endParaRPr lang="en-US"/>
        </a:p>
      </dgm:t>
    </dgm:pt>
    <dgm:pt modelId="{3230D234-9414-4845-B131-198F84BCFF4D}">
      <dgm:prSet/>
      <dgm:spPr/>
      <dgm:t>
        <a:bodyPr/>
        <a:lstStyle/>
        <a:p>
          <a:r>
            <a:rPr lang="en-US" dirty="0"/>
            <a:t>Infrastructure, Ip, telephony, surveillance, video conferencing</a:t>
          </a:r>
        </a:p>
      </dgm:t>
    </dgm:pt>
    <dgm:pt modelId="{0F4D1776-B53F-4B44-8984-BAEACDF6694B}" type="parTrans" cxnId="{40F70318-0DA8-4CDB-9BFE-0F2B3E2777B4}">
      <dgm:prSet/>
      <dgm:spPr/>
      <dgm:t>
        <a:bodyPr/>
        <a:lstStyle/>
        <a:p>
          <a:endParaRPr lang="en-US"/>
        </a:p>
      </dgm:t>
    </dgm:pt>
    <dgm:pt modelId="{39BE6B88-1944-44B6-9010-16BC0D31184A}" type="sibTrans" cxnId="{40F70318-0DA8-4CDB-9BFE-0F2B3E2777B4}">
      <dgm:prSet/>
      <dgm:spPr/>
      <dgm:t>
        <a:bodyPr/>
        <a:lstStyle/>
        <a:p>
          <a:endParaRPr lang="en-US"/>
        </a:p>
      </dgm:t>
    </dgm:pt>
    <dgm:pt modelId="{12A66459-FAD7-4889-A181-FCB76D9AA68E}">
      <dgm:prSet/>
      <dgm:spPr/>
      <dgm:t>
        <a:bodyPr/>
        <a:lstStyle/>
        <a:p>
          <a:r>
            <a:rPr lang="en-US" dirty="0"/>
            <a:t>Computing</a:t>
          </a:r>
        </a:p>
      </dgm:t>
    </dgm:pt>
    <dgm:pt modelId="{A737D67D-94E4-46EB-8AF5-AD757B5DB61F}" type="parTrans" cxnId="{A8190614-5A67-444C-A52F-ADB768541771}">
      <dgm:prSet/>
      <dgm:spPr/>
      <dgm:t>
        <a:bodyPr/>
        <a:lstStyle/>
        <a:p>
          <a:endParaRPr lang="en-US"/>
        </a:p>
      </dgm:t>
    </dgm:pt>
    <dgm:pt modelId="{24B86F27-2A2F-4920-855D-627401AFA9FE}" type="sibTrans" cxnId="{A8190614-5A67-444C-A52F-ADB768541771}">
      <dgm:prSet/>
      <dgm:spPr/>
      <dgm:t>
        <a:bodyPr/>
        <a:lstStyle/>
        <a:p>
          <a:endParaRPr lang="en-US"/>
        </a:p>
      </dgm:t>
    </dgm:pt>
    <dgm:pt modelId="{DA2B76F5-0A7D-4B91-904E-D7F9C1ED8D52}">
      <dgm:prSet/>
      <dgm:spPr/>
      <dgm:t>
        <a:bodyPr/>
        <a:lstStyle/>
        <a:p>
          <a:r>
            <a:rPr lang="en-US" dirty="0"/>
            <a:t>Software Solutions</a:t>
          </a:r>
        </a:p>
      </dgm:t>
    </dgm:pt>
    <dgm:pt modelId="{B7DDF461-44C7-4019-93DB-E31F4E6D3933}" type="parTrans" cxnId="{928B3EC5-3F3D-4C87-90B4-134B81B536D6}">
      <dgm:prSet/>
      <dgm:spPr/>
      <dgm:t>
        <a:bodyPr/>
        <a:lstStyle/>
        <a:p>
          <a:endParaRPr lang="en-US"/>
        </a:p>
      </dgm:t>
    </dgm:pt>
    <dgm:pt modelId="{D585BFD0-4785-47F6-AD7D-4BA0EB1603D1}" type="sibTrans" cxnId="{928B3EC5-3F3D-4C87-90B4-134B81B536D6}">
      <dgm:prSet/>
      <dgm:spPr/>
      <dgm:t>
        <a:bodyPr/>
        <a:lstStyle/>
        <a:p>
          <a:endParaRPr lang="en-US"/>
        </a:p>
      </dgm:t>
    </dgm:pt>
    <dgm:pt modelId="{3452C98B-65B3-400F-A87D-83DD0F114B3B}" type="pres">
      <dgm:prSet presAssocID="{61DB9B80-51AE-446C-98CB-4090F7D6E26A}" presName="root" presStyleCnt="0">
        <dgm:presLayoutVars>
          <dgm:dir/>
          <dgm:resizeHandles val="exact"/>
        </dgm:presLayoutVars>
      </dgm:prSet>
      <dgm:spPr/>
    </dgm:pt>
    <dgm:pt modelId="{C374460E-FA40-4892-8B53-4DA4B230ECC0}" type="pres">
      <dgm:prSet presAssocID="{07529EE8-3EE8-40E2-8E0B-539968A5637C}" presName="compNode" presStyleCnt="0"/>
      <dgm:spPr/>
    </dgm:pt>
    <dgm:pt modelId="{11002429-FD9C-4D5D-97D2-DE8CDF471C55}" type="pres">
      <dgm:prSet presAssocID="{07529EE8-3EE8-40E2-8E0B-539968A5637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1F1617B-4789-4240-B1CD-6DA1A1E1E380}" type="pres">
      <dgm:prSet presAssocID="{07529EE8-3EE8-40E2-8E0B-539968A5637C}" presName="spaceRect" presStyleCnt="0"/>
      <dgm:spPr/>
    </dgm:pt>
    <dgm:pt modelId="{61B9D75D-78EB-4BE8-9E43-8C081B0C3FA8}" type="pres">
      <dgm:prSet presAssocID="{07529EE8-3EE8-40E2-8E0B-539968A5637C}" presName="textRect" presStyleLbl="revTx" presStyleIdx="0" presStyleCnt="5" custLinFactNeighborX="-4602" custLinFactNeighborY="-33776">
        <dgm:presLayoutVars>
          <dgm:chMax val="1"/>
          <dgm:chPref val="1"/>
        </dgm:presLayoutVars>
      </dgm:prSet>
      <dgm:spPr/>
    </dgm:pt>
    <dgm:pt modelId="{77950295-7425-4935-8D09-A97B9E1D5060}" type="pres">
      <dgm:prSet presAssocID="{3EA9F596-89E7-4423-BA7E-D173D0F6F5F4}" presName="sibTrans" presStyleCnt="0"/>
      <dgm:spPr/>
    </dgm:pt>
    <dgm:pt modelId="{3BA3DC62-F601-421D-A6D1-F264ACA2DB0C}" type="pres">
      <dgm:prSet presAssocID="{DCEBB92E-2E18-4EE1-9A69-D16A9F59DC2E}" presName="compNode" presStyleCnt="0"/>
      <dgm:spPr/>
    </dgm:pt>
    <dgm:pt modelId="{8C788D74-A464-477E-AB4A-B4D184B2AEF3}" type="pres">
      <dgm:prSet presAssocID="{DCEBB92E-2E18-4EE1-9A69-D16A9F59DC2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F6ED3FED-1BFF-466E-8879-855136CF6B00}" type="pres">
      <dgm:prSet presAssocID="{DCEBB92E-2E18-4EE1-9A69-D16A9F59DC2E}" presName="spaceRect" presStyleCnt="0"/>
      <dgm:spPr/>
    </dgm:pt>
    <dgm:pt modelId="{8AEF8F4C-6471-4479-B75C-D23F8EFD6E40}" type="pres">
      <dgm:prSet presAssocID="{DCEBB92E-2E18-4EE1-9A69-D16A9F59DC2E}" presName="textRect" presStyleLbl="revTx" presStyleIdx="1" presStyleCnt="5" custLinFactNeighborX="1781" custLinFactNeighborY="-26972">
        <dgm:presLayoutVars>
          <dgm:chMax val="1"/>
          <dgm:chPref val="1"/>
        </dgm:presLayoutVars>
      </dgm:prSet>
      <dgm:spPr/>
    </dgm:pt>
    <dgm:pt modelId="{B8994546-675F-480F-A2B7-C660A9DC5AD5}" type="pres">
      <dgm:prSet presAssocID="{1FCADE79-269D-4B30-BAC1-44519180AD46}" presName="sibTrans" presStyleCnt="0"/>
      <dgm:spPr/>
    </dgm:pt>
    <dgm:pt modelId="{300FF9F7-8CA2-47C4-881B-BD3E711342DA}" type="pres">
      <dgm:prSet presAssocID="{3230D234-9414-4845-B131-198F84BCFF4D}" presName="compNode" presStyleCnt="0"/>
      <dgm:spPr/>
    </dgm:pt>
    <dgm:pt modelId="{30AEF322-2A7A-4BA4-A413-316F7465D4A5}" type="pres">
      <dgm:prSet presAssocID="{3230D234-9414-4845-B131-198F84BCFF4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7CB4C493-7B83-42D3-9080-060C39B3C637}" type="pres">
      <dgm:prSet presAssocID="{3230D234-9414-4845-B131-198F84BCFF4D}" presName="spaceRect" presStyleCnt="0"/>
      <dgm:spPr/>
    </dgm:pt>
    <dgm:pt modelId="{529577B7-B7B5-4C7F-A31C-43E0AB31C6E7}" type="pres">
      <dgm:prSet presAssocID="{3230D234-9414-4845-B131-198F84BCFF4D}" presName="textRect" presStyleLbl="revTx" presStyleIdx="2" presStyleCnt="5" custLinFactNeighborX="-665" custLinFactNeighborY="-29240">
        <dgm:presLayoutVars>
          <dgm:chMax val="1"/>
          <dgm:chPref val="1"/>
        </dgm:presLayoutVars>
      </dgm:prSet>
      <dgm:spPr/>
    </dgm:pt>
    <dgm:pt modelId="{DD6168FF-0249-4BC0-895C-643812EC6764}" type="pres">
      <dgm:prSet presAssocID="{39BE6B88-1944-44B6-9010-16BC0D31184A}" presName="sibTrans" presStyleCnt="0"/>
      <dgm:spPr/>
    </dgm:pt>
    <dgm:pt modelId="{A308D77F-E718-4749-8159-7167B855E5F0}" type="pres">
      <dgm:prSet presAssocID="{12A66459-FAD7-4889-A181-FCB76D9AA68E}" presName="compNode" presStyleCnt="0"/>
      <dgm:spPr/>
    </dgm:pt>
    <dgm:pt modelId="{7EE1CB62-9287-4E6F-A8EA-6B3395FEBEFA}" type="pres">
      <dgm:prSet presAssocID="{12A66459-FAD7-4889-A181-FCB76D9AA68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EB4D253-F1E8-41C1-91F9-CE081E1CF4BD}" type="pres">
      <dgm:prSet presAssocID="{12A66459-FAD7-4889-A181-FCB76D9AA68E}" presName="spaceRect" presStyleCnt="0"/>
      <dgm:spPr/>
    </dgm:pt>
    <dgm:pt modelId="{799751B1-A0BB-465C-9DB8-7710FF45E589}" type="pres">
      <dgm:prSet presAssocID="{12A66459-FAD7-4889-A181-FCB76D9AA68E}" presName="textRect" presStyleLbl="revTx" presStyleIdx="3" presStyleCnt="5" custLinFactNeighborX="-5229" custLinFactNeighborY="-24704">
        <dgm:presLayoutVars>
          <dgm:chMax val="1"/>
          <dgm:chPref val="1"/>
        </dgm:presLayoutVars>
      </dgm:prSet>
      <dgm:spPr/>
    </dgm:pt>
    <dgm:pt modelId="{8998EB0C-9F30-4A37-AB07-A48E754534F9}" type="pres">
      <dgm:prSet presAssocID="{24B86F27-2A2F-4920-855D-627401AFA9FE}" presName="sibTrans" presStyleCnt="0"/>
      <dgm:spPr/>
    </dgm:pt>
    <dgm:pt modelId="{BE54A62F-57F1-4BF6-BCC6-1AADBC03D5C7}" type="pres">
      <dgm:prSet presAssocID="{DA2B76F5-0A7D-4B91-904E-D7F9C1ED8D52}" presName="compNode" presStyleCnt="0"/>
      <dgm:spPr/>
    </dgm:pt>
    <dgm:pt modelId="{C6D36ECF-7556-41CB-A3E4-AC88625F22D3}" type="pres">
      <dgm:prSet presAssocID="{DA2B76F5-0A7D-4B91-904E-D7F9C1ED8D5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775BD8-96B1-4A09-9ADD-C22243305695}" type="pres">
      <dgm:prSet presAssocID="{DA2B76F5-0A7D-4B91-904E-D7F9C1ED8D52}" presName="spaceRect" presStyleCnt="0"/>
      <dgm:spPr/>
    </dgm:pt>
    <dgm:pt modelId="{730C26CA-2E24-49DB-BE1A-B27C614FD783}" type="pres">
      <dgm:prSet presAssocID="{DA2B76F5-0A7D-4B91-904E-D7F9C1ED8D52}" presName="textRect" presStyleLbl="revTx" presStyleIdx="4" presStyleCnt="5" custLinFactNeighborX="-9863" custLinFactNeighborY="-20168">
        <dgm:presLayoutVars>
          <dgm:chMax val="1"/>
          <dgm:chPref val="1"/>
        </dgm:presLayoutVars>
      </dgm:prSet>
      <dgm:spPr/>
    </dgm:pt>
  </dgm:ptLst>
  <dgm:cxnLst>
    <dgm:cxn modelId="{C422EC06-0B2E-4B39-AB46-AF315AF12FD5}" srcId="{61DB9B80-51AE-446C-98CB-4090F7D6E26A}" destId="{DCEBB92E-2E18-4EE1-9A69-D16A9F59DC2E}" srcOrd="1" destOrd="0" parTransId="{59E4081D-093D-42F9-98BB-9EA331A10DCC}" sibTransId="{1FCADE79-269D-4B30-BAC1-44519180AD46}"/>
    <dgm:cxn modelId="{A8190614-5A67-444C-A52F-ADB768541771}" srcId="{61DB9B80-51AE-446C-98CB-4090F7D6E26A}" destId="{12A66459-FAD7-4889-A181-FCB76D9AA68E}" srcOrd="3" destOrd="0" parTransId="{A737D67D-94E4-46EB-8AF5-AD757B5DB61F}" sibTransId="{24B86F27-2A2F-4920-855D-627401AFA9FE}"/>
    <dgm:cxn modelId="{40F70318-0DA8-4CDB-9BFE-0F2B3E2777B4}" srcId="{61DB9B80-51AE-446C-98CB-4090F7D6E26A}" destId="{3230D234-9414-4845-B131-198F84BCFF4D}" srcOrd="2" destOrd="0" parTransId="{0F4D1776-B53F-4B44-8984-BAEACDF6694B}" sibTransId="{39BE6B88-1944-44B6-9010-16BC0D31184A}"/>
    <dgm:cxn modelId="{434DE32C-716C-4B99-BB0D-E4601CC1178C}" type="presOf" srcId="{DCEBB92E-2E18-4EE1-9A69-D16A9F59DC2E}" destId="{8AEF8F4C-6471-4479-B75C-D23F8EFD6E40}" srcOrd="0" destOrd="0" presId="urn:microsoft.com/office/officeart/2018/2/layout/IconLabelList"/>
    <dgm:cxn modelId="{C365C639-870A-42A9-AC27-6A60C27BBD1B}" srcId="{61DB9B80-51AE-446C-98CB-4090F7D6E26A}" destId="{07529EE8-3EE8-40E2-8E0B-539968A5637C}" srcOrd="0" destOrd="0" parTransId="{4E2E744D-E30C-47A1-B692-D5DFB1669522}" sibTransId="{3EA9F596-89E7-4423-BA7E-D173D0F6F5F4}"/>
    <dgm:cxn modelId="{FF057F5C-1B0D-4780-A888-E4B17BD465D5}" type="presOf" srcId="{3230D234-9414-4845-B131-198F84BCFF4D}" destId="{529577B7-B7B5-4C7F-A31C-43E0AB31C6E7}" srcOrd="0" destOrd="0" presId="urn:microsoft.com/office/officeart/2018/2/layout/IconLabelList"/>
    <dgm:cxn modelId="{DE0BCC76-E608-404F-849C-D57D16EB046C}" type="presOf" srcId="{12A66459-FAD7-4889-A181-FCB76D9AA68E}" destId="{799751B1-A0BB-465C-9DB8-7710FF45E589}" srcOrd="0" destOrd="0" presId="urn:microsoft.com/office/officeart/2018/2/layout/IconLabelList"/>
    <dgm:cxn modelId="{D146677A-A97C-4048-B9C8-4038539725ED}" type="presOf" srcId="{DA2B76F5-0A7D-4B91-904E-D7F9C1ED8D52}" destId="{730C26CA-2E24-49DB-BE1A-B27C614FD783}" srcOrd="0" destOrd="0" presId="urn:microsoft.com/office/officeart/2018/2/layout/IconLabelList"/>
    <dgm:cxn modelId="{A62B6CBE-5C48-46BA-82FD-560A7D89A060}" type="presOf" srcId="{07529EE8-3EE8-40E2-8E0B-539968A5637C}" destId="{61B9D75D-78EB-4BE8-9E43-8C081B0C3FA8}" srcOrd="0" destOrd="0" presId="urn:microsoft.com/office/officeart/2018/2/layout/IconLabelList"/>
    <dgm:cxn modelId="{928B3EC5-3F3D-4C87-90B4-134B81B536D6}" srcId="{61DB9B80-51AE-446C-98CB-4090F7D6E26A}" destId="{DA2B76F5-0A7D-4B91-904E-D7F9C1ED8D52}" srcOrd="4" destOrd="0" parTransId="{B7DDF461-44C7-4019-93DB-E31F4E6D3933}" sibTransId="{D585BFD0-4785-47F6-AD7D-4BA0EB1603D1}"/>
    <dgm:cxn modelId="{26231DCD-801C-46F0-8B16-FD98DA46C54B}" type="presOf" srcId="{61DB9B80-51AE-446C-98CB-4090F7D6E26A}" destId="{3452C98B-65B3-400F-A87D-83DD0F114B3B}" srcOrd="0" destOrd="0" presId="urn:microsoft.com/office/officeart/2018/2/layout/IconLabelList"/>
    <dgm:cxn modelId="{1D23188B-E9F8-402C-9A77-B5C360A63331}" type="presParOf" srcId="{3452C98B-65B3-400F-A87D-83DD0F114B3B}" destId="{C374460E-FA40-4892-8B53-4DA4B230ECC0}" srcOrd="0" destOrd="0" presId="urn:microsoft.com/office/officeart/2018/2/layout/IconLabelList"/>
    <dgm:cxn modelId="{35054CF7-1DE5-4DB5-8191-A04DEEADD2A6}" type="presParOf" srcId="{C374460E-FA40-4892-8B53-4DA4B230ECC0}" destId="{11002429-FD9C-4D5D-97D2-DE8CDF471C55}" srcOrd="0" destOrd="0" presId="urn:microsoft.com/office/officeart/2018/2/layout/IconLabelList"/>
    <dgm:cxn modelId="{722C998E-80A4-4848-BF46-C6FF87EA3FD5}" type="presParOf" srcId="{C374460E-FA40-4892-8B53-4DA4B230ECC0}" destId="{81F1617B-4789-4240-B1CD-6DA1A1E1E380}" srcOrd="1" destOrd="0" presId="urn:microsoft.com/office/officeart/2018/2/layout/IconLabelList"/>
    <dgm:cxn modelId="{ADFD2449-0E58-419C-B49C-881A27608965}" type="presParOf" srcId="{C374460E-FA40-4892-8B53-4DA4B230ECC0}" destId="{61B9D75D-78EB-4BE8-9E43-8C081B0C3FA8}" srcOrd="2" destOrd="0" presId="urn:microsoft.com/office/officeart/2018/2/layout/IconLabelList"/>
    <dgm:cxn modelId="{CC6C0DC3-C75C-4C8F-99C7-FBC2923666A1}" type="presParOf" srcId="{3452C98B-65B3-400F-A87D-83DD0F114B3B}" destId="{77950295-7425-4935-8D09-A97B9E1D5060}" srcOrd="1" destOrd="0" presId="urn:microsoft.com/office/officeart/2018/2/layout/IconLabelList"/>
    <dgm:cxn modelId="{5BEC2ACB-246E-45C0-A299-1C123EC11916}" type="presParOf" srcId="{3452C98B-65B3-400F-A87D-83DD0F114B3B}" destId="{3BA3DC62-F601-421D-A6D1-F264ACA2DB0C}" srcOrd="2" destOrd="0" presId="urn:microsoft.com/office/officeart/2018/2/layout/IconLabelList"/>
    <dgm:cxn modelId="{AB8DC618-3F46-4A19-A0C4-DBFFD84032A7}" type="presParOf" srcId="{3BA3DC62-F601-421D-A6D1-F264ACA2DB0C}" destId="{8C788D74-A464-477E-AB4A-B4D184B2AEF3}" srcOrd="0" destOrd="0" presId="urn:microsoft.com/office/officeart/2018/2/layout/IconLabelList"/>
    <dgm:cxn modelId="{1C8CC1B3-3F86-4028-8C83-A01320D938A5}" type="presParOf" srcId="{3BA3DC62-F601-421D-A6D1-F264ACA2DB0C}" destId="{F6ED3FED-1BFF-466E-8879-855136CF6B00}" srcOrd="1" destOrd="0" presId="urn:microsoft.com/office/officeart/2018/2/layout/IconLabelList"/>
    <dgm:cxn modelId="{CC6B9397-ECD0-41F5-8815-4F72A670852D}" type="presParOf" srcId="{3BA3DC62-F601-421D-A6D1-F264ACA2DB0C}" destId="{8AEF8F4C-6471-4479-B75C-D23F8EFD6E40}" srcOrd="2" destOrd="0" presId="urn:microsoft.com/office/officeart/2018/2/layout/IconLabelList"/>
    <dgm:cxn modelId="{27FF00FD-215E-4884-910C-D65A1CE99830}" type="presParOf" srcId="{3452C98B-65B3-400F-A87D-83DD0F114B3B}" destId="{B8994546-675F-480F-A2B7-C660A9DC5AD5}" srcOrd="3" destOrd="0" presId="urn:microsoft.com/office/officeart/2018/2/layout/IconLabelList"/>
    <dgm:cxn modelId="{A5A1A9D1-4E8A-4135-A85F-3E88AB1884A0}" type="presParOf" srcId="{3452C98B-65B3-400F-A87D-83DD0F114B3B}" destId="{300FF9F7-8CA2-47C4-881B-BD3E711342DA}" srcOrd="4" destOrd="0" presId="urn:microsoft.com/office/officeart/2018/2/layout/IconLabelList"/>
    <dgm:cxn modelId="{2DC81396-FF23-4C87-9244-13FC0EE83429}" type="presParOf" srcId="{300FF9F7-8CA2-47C4-881B-BD3E711342DA}" destId="{30AEF322-2A7A-4BA4-A413-316F7465D4A5}" srcOrd="0" destOrd="0" presId="urn:microsoft.com/office/officeart/2018/2/layout/IconLabelList"/>
    <dgm:cxn modelId="{906FF9EF-7D60-4CB5-846B-F08C311BFA7F}" type="presParOf" srcId="{300FF9F7-8CA2-47C4-881B-BD3E711342DA}" destId="{7CB4C493-7B83-42D3-9080-060C39B3C637}" srcOrd="1" destOrd="0" presId="urn:microsoft.com/office/officeart/2018/2/layout/IconLabelList"/>
    <dgm:cxn modelId="{6D4EA748-5401-4D8C-9106-B6D1EF6FACF6}" type="presParOf" srcId="{300FF9F7-8CA2-47C4-881B-BD3E711342DA}" destId="{529577B7-B7B5-4C7F-A31C-43E0AB31C6E7}" srcOrd="2" destOrd="0" presId="urn:microsoft.com/office/officeart/2018/2/layout/IconLabelList"/>
    <dgm:cxn modelId="{A528E778-DD22-432C-8406-53B968EB6B3D}" type="presParOf" srcId="{3452C98B-65B3-400F-A87D-83DD0F114B3B}" destId="{DD6168FF-0249-4BC0-895C-643812EC6764}" srcOrd="5" destOrd="0" presId="urn:microsoft.com/office/officeart/2018/2/layout/IconLabelList"/>
    <dgm:cxn modelId="{CA2A8741-10E7-45AD-9AD3-94FB49D7721F}" type="presParOf" srcId="{3452C98B-65B3-400F-A87D-83DD0F114B3B}" destId="{A308D77F-E718-4749-8159-7167B855E5F0}" srcOrd="6" destOrd="0" presId="urn:microsoft.com/office/officeart/2018/2/layout/IconLabelList"/>
    <dgm:cxn modelId="{30C78FC4-32E8-486E-9900-684E342973F9}" type="presParOf" srcId="{A308D77F-E718-4749-8159-7167B855E5F0}" destId="{7EE1CB62-9287-4E6F-A8EA-6B3395FEBEFA}" srcOrd="0" destOrd="0" presId="urn:microsoft.com/office/officeart/2018/2/layout/IconLabelList"/>
    <dgm:cxn modelId="{3C236F04-17C7-4FBB-BC03-EFEF8868934F}" type="presParOf" srcId="{A308D77F-E718-4749-8159-7167B855E5F0}" destId="{CEB4D253-F1E8-41C1-91F9-CE081E1CF4BD}" srcOrd="1" destOrd="0" presId="urn:microsoft.com/office/officeart/2018/2/layout/IconLabelList"/>
    <dgm:cxn modelId="{CEC22141-9352-4C6D-AA30-CD6AF11661F3}" type="presParOf" srcId="{A308D77F-E718-4749-8159-7167B855E5F0}" destId="{799751B1-A0BB-465C-9DB8-7710FF45E589}" srcOrd="2" destOrd="0" presId="urn:microsoft.com/office/officeart/2018/2/layout/IconLabelList"/>
    <dgm:cxn modelId="{88E8F9A0-14F8-4F13-AF0A-6AF562449D80}" type="presParOf" srcId="{3452C98B-65B3-400F-A87D-83DD0F114B3B}" destId="{8998EB0C-9F30-4A37-AB07-A48E754534F9}" srcOrd="7" destOrd="0" presId="urn:microsoft.com/office/officeart/2018/2/layout/IconLabelList"/>
    <dgm:cxn modelId="{1F8CDA17-B794-4E90-B516-616E9E877F80}" type="presParOf" srcId="{3452C98B-65B3-400F-A87D-83DD0F114B3B}" destId="{BE54A62F-57F1-4BF6-BCC6-1AADBC03D5C7}" srcOrd="8" destOrd="0" presId="urn:microsoft.com/office/officeart/2018/2/layout/IconLabelList"/>
    <dgm:cxn modelId="{B31D2360-DFC8-484A-936C-178BD6752619}" type="presParOf" srcId="{BE54A62F-57F1-4BF6-BCC6-1AADBC03D5C7}" destId="{C6D36ECF-7556-41CB-A3E4-AC88625F22D3}" srcOrd="0" destOrd="0" presId="urn:microsoft.com/office/officeart/2018/2/layout/IconLabelList"/>
    <dgm:cxn modelId="{5E325FCE-6C2A-4384-AE14-189AF262F7D7}" type="presParOf" srcId="{BE54A62F-57F1-4BF6-BCC6-1AADBC03D5C7}" destId="{25775BD8-96B1-4A09-9ADD-C22243305695}" srcOrd="1" destOrd="0" presId="urn:microsoft.com/office/officeart/2018/2/layout/IconLabelList"/>
    <dgm:cxn modelId="{B52B1B0B-CD11-4B36-9B1E-C29E007034BF}" type="presParOf" srcId="{BE54A62F-57F1-4BF6-BCC6-1AADBC03D5C7}" destId="{730C26CA-2E24-49DB-BE1A-B27C614FD78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3BD12D-224B-49E1-8001-7DEE4E51307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A32115-D343-4E92-80E7-4A28A1AC74A2}">
      <dgm:prSet/>
      <dgm:spPr/>
      <dgm:t>
        <a:bodyPr/>
        <a:lstStyle/>
        <a:p>
          <a:r>
            <a:rPr lang="en-US"/>
            <a:t>SME –ERP (ERP For Small, Medium &amp; Large Organization) </a:t>
          </a:r>
        </a:p>
      </dgm:t>
    </dgm:pt>
    <dgm:pt modelId="{281A806B-57B2-4C18-BBA3-D4610CAB8AAD}" type="parTrans" cxnId="{3DE7827B-1B30-41D0-A972-B9B65DCA6C17}">
      <dgm:prSet/>
      <dgm:spPr/>
      <dgm:t>
        <a:bodyPr/>
        <a:lstStyle/>
        <a:p>
          <a:endParaRPr lang="en-US"/>
        </a:p>
      </dgm:t>
    </dgm:pt>
    <dgm:pt modelId="{77E42279-CB2F-4043-B959-2B269BD94EF3}" type="sibTrans" cxnId="{3DE7827B-1B30-41D0-A972-B9B65DCA6C17}">
      <dgm:prSet/>
      <dgm:spPr/>
      <dgm:t>
        <a:bodyPr/>
        <a:lstStyle/>
        <a:p>
          <a:endParaRPr lang="en-US"/>
        </a:p>
      </dgm:t>
    </dgm:pt>
    <dgm:pt modelId="{A8EDF38C-7B86-448D-9B99-420725F28221}">
      <dgm:prSet/>
      <dgm:spPr/>
      <dgm:t>
        <a:bodyPr/>
        <a:lstStyle/>
        <a:p>
          <a:r>
            <a:rPr lang="en-US" dirty="0"/>
            <a:t> Education Management ERP </a:t>
          </a:r>
        </a:p>
      </dgm:t>
    </dgm:pt>
    <dgm:pt modelId="{B37790D2-37F5-475F-BBBC-AB30C6DFDDCF}" type="parTrans" cxnId="{A88ED1FE-FD3E-4B73-8FBD-5DA6BB18D62D}">
      <dgm:prSet/>
      <dgm:spPr/>
      <dgm:t>
        <a:bodyPr/>
        <a:lstStyle/>
        <a:p>
          <a:endParaRPr lang="en-US"/>
        </a:p>
      </dgm:t>
    </dgm:pt>
    <dgm:pt modelId="{F538DD41-420B-49D0-BB8D-57AA1012F4BB}" type="sibTrans" cxnId="{A88ED1FE-FD3E-4B73-8FBD-5DA6BB18D62D}">
      <dgm:prSet/>
      <dgm:spPr/>
      <dgm:t>
        <a:bodyPr/>
        <a:lstStyle/>
        <a:p>
          <a:endParaRPr lang="en-US"/>
        </a:p>
      </dgm:t>
    </dgm:pt>
    <dgm:pt modelId="{BFB9DD70-EBD2-4614-B8FA-D88BD1409A62}">
      <dgm:prSet/>
      <dgm:spPr/>
      <dgm:t>
        <a:bodyPr/>
        <a:lstStyle/>
        <a:p>
          <a:r>
            <a:rPr lang="en-US" dirty="0"/>
            <a:t>Hotel Management ERP </a:t>
          </a:r>
        </a:p>
      </dgm:t>
    </dgm:pt>
    <dgm:pt modelId="{C9D746EA-8060-461A-9DC2-652BAF2D71A0}" type="parTrans" cxnId="{36C4AC0A-4EE4-4F0A-A7FD-64CB65D05848}">
      <dgm:prSet/>
      <dgm:spPr/>
      <dgm:t>
        <a:bodyPr/>
        <a:lstStyle/>
        <a:p>
          <a:endParaRPr lang="en-US"/>
        </a:p>
      </dgm:t>
    </dgm:pt>
    <dgm:pt modelId="{46C4EB41-2E86-494F-933D-06A6A1B9D978}" type="sibTrans" cxnId="{36C4AC0A-4EE4-4F0A-A7FD-64CB65D05848}">
      <dgm:prSet/>
      <dgm:spPr/>
      <dgm:t>
        <a:bodyPr/>
        <a:lstStyle/>
        <a:p>
          <a:endParaRPr lang="en-US"/>
        </a:p>
      </dgm:t>
    </dgm:pt>
    <dgm:pt modelId="{62F124E0-7E58-4E4D-BF91-30EAC21D7BBA}">
      <dgm:prSet/>
      <dgm:spPr/>
      <dgm:t>
        <a:bodyPr/>
        <a:lstStyle/>
        <a:p>
          <a:r>
            <a:rPr lang="en-US" dirty="0"/>
            <a:t>Agriculture Management ERP </a:t>
          </a:r>
        </a:p>
      </dgm:t>
    </dgm:pt>
    <dgm:pt modelId="{5F8423A3-5912-40D5-86D2-7B7A826E2BCB}" type="parTrans" cxnId="{63E91581-47E5-44EA-B504-EB6D43D75420}">
      <dgm:prSet/>
      <dgm:spPr/>
      <dgm:t>
        <a:bodyPr/>
        <a:lstStyle/>
        <a:p>
          <a:endParaRPr lang="en-US"/>
        </a:p>
      </dgm:t>
    </dgm:pt>
    <dgm:pt modelId="{6C41B7D6-FDED-4599-8EC2-B19982FEBBAD}" type="sibTrans" cxnId="{63E91581-47E5-44EA-B504-EB6D43D75420}">
      <dgm:prSet/>
      <dgm:spPr/>
      <dgm:t>
        <a:bodyPr/>
        <a:lstStyle/>
        <a:p>
          <a:endParaRPr lang="en-US"/>
        </a:p>
      </dgm:t>
    </dgm:pt>
    <dgm:pt modelId="{48641B6C-D59C-4AC6-A363-BB81F88221EE}">
      <dgm:prSet/>
      <dgm:spPr/>
      <dgm:t>
        <a:bodyPr/>
        <a:lstStyle/>
        <a:p>
          <a:r>
            <a:rPr lang="en-US" dirty="0"/>
            <a:t>Hospital Management ERP</a:t>
          </a:r>
        </a:p>
      </dgm:t>
    </dgm:pt>
    <dgm:pt modelId="{14D8D2EF-330D-4C8A-A437-B7DDC2A8CD5F}" type="parTrans" cxnId="{D638EEF5-AE80-4983-9BD4-A5756AE2FC9E}">
      <dgm:prSet/>
      <dgm:spPr/>
      <dgm:t>
        <a:bodyPr/>
        <a:lstStyle/>
        <a:p>
          <a:endParaRPr lang="en-US"/>
        </a:p>
      </dgm:t>
    </dgm:pt>
    <dgm:pt modelId="{6AE08E23-FBCA-4126-A15C-C44F8169D573}" type="sibTrans" cxnId="{D638EEF5-AE80-4983-9BD4-A5756AE2FC9E}">
      <dgm:prSet/>
      <dgm:spPr/>
      <dgm:t>
        <a:bodyPr/>
        <a:lstStyle/>
        <a:p>
          <a:endParaRPr lang="en-US"/>
        </a:p>
      </dgm:t>
    </dgm:pt>
    <dgm:pt modelId="{C0110DB7-3816-4A33-9171-3FDA18565198}">
      <dgm:prSet/>
      <dgm:spPr/>
      <dgm:t>
        <a:bodyPr/>
        <a:lstStyle/>
        <a:p>
          <a:r>
            <a:rPr lang="en-US" dirty="0"/>
            <a:t>Field Service Automation ERP </a:t>
          </a:r>
        </a:p>
      </dgm:t>
    </dgm:pt>
    <dgm:pt modelId="{925FFDF4-4D4F-4AD7-B59A-132257599B96}" type="parTrans" cxnId="{F5BB0950-C407-46CB-80C2-AB0B7079F752}">
      <dgm:prSet/>
      <dgm:spPr/>
      <dgm:t>
        <a:bodyPr/>
        <a:lstStyle/>
        <a:p>
          <a:endParaRPr lang="en-US"/>
        </a:p>
      </dgm:t>
    </dgm:pt>
    <dgm:pt modelId="{8B3A7EB8-B08E-4DDD-9E95-CD586C4C58C8}" type="sibTrans" cxnId="{F5BB0950-C407-46CB-80C2-AB0B7079F752}">
      <dgm:prSet/>
      <dgm:spPr/>
      <dgm:t>
        <a:bodyPr/>
        <a:lstStyle/>
        <a:p>
          <a:endParaRPr lang="en-US"/>
        </a:p>
      </dgm:t>
    </dgm:pt>
    <dgm:pt modelId="{15017A03-E96E-430C-BEAE-15141A97D052}">
      <dgm:prSet/>
      <dgm:spPr/>
      <dgm:t>
        <a:bodyPr/>
        <a:lstStyle/>
        <a:p>
          <a:r>
            <a:rPr lang="en-US" dirty="0"/>
            <a:t> CCTV Monitoring (AI Based)</a:t>
          </a:r>
        </a:p>
      </dgm:t>
    </dgm:pt>
    <dgm:pt modelId="{97818C50-54F2-49F7-B7D8-DB0730F970D3}" type="parTrans" cxnId="{0ED51FC2-7FFF-43AE-AF9F-B5CDBD0808CE}">
      <dgm:prSet/>
      <dgm:spPr/>
      <dgm:t>
        <a:bodyPr/>
        <a:lstStyle/>
        <a:p>
          <a:endParaRPr lang="en-US"/>
        </a:p>
      </dgm:t>
    </dgm:pt>
    <dgm:pt modelId="{2D18E11B-2B68-4AC9-BFA8-AD7F71976534}" type="sibTrans" cxnId="{0ED51FC2-7FFF-43AE-AF9F-B5CDBD0808CE}">
      <dgm:prSet/>
      <dgm:spPr/>
      <dgm:t>
        <a:bodyPr/>
        <a:lstStyle/>
        <a:p>
          <a:endParaRPr lang="en-US"/>
        </a:p>
      </dgm:t>
    </dgm:pt>
    <dgm:pt modelId="{CC69B176-5E2D-4E07-85C3-25E9E11313E3}">
      <dgm:prSet/>
      <dgm:spPr/>
      <dgm:t>
        <a:bodyPr/>
        <a:lstStyle/>
        <a:p>
          <a:r>
            <a:rPr lang="en-US" dirty="0"/>
            <a:t> Traffic Management (AI Based)</a:t>
          </a:r>
        </a:p>
      </dgm:t>
    </dgm:pt>
    <dgm:pt modelId="{3DD9AA2D-A901-4FF0-9D08-B9EAEFFF045B}" type="parTrans" cxnId="{79D1F6C1-2164-48A0-839B-9093E341FF81}">
      <dgm:prSet/>
      <dgm:spPr/>
      <dgm:t>
        <a:bodyPr/>
        <a:lstStyle/>
        <a:p>
          <a:endParaRPr lang="en-US"/>
        </a:p>
      </dgm:t>
    </dgm:pt>
    <dgm:pt modelId="{59D83650-FCD2-4710-9C56-731144DEE84C}" type="sibTrans" cxnId="{79D1F6C1-2164-48A0-839B-9093E341FF81}">
      <dgm:prSet/>
      <dgm:spPr/>
      <dgm:t>
        <a:bodyPr/>
        <a:lstStyle/>
        <a:p>
          <a:endParaRPr lang="en-US"/>
        </a:p>
      </dgm:t>
    </dgm:pt>
    <dgm:pt modelId="{5F7A15A5-AE35-48E1-A44E-2EE9125F2215}">
      <dgm:prSet/>
      <dgm:spPr/>
      <dgm:t>
        <a:bodyPr/>
        <a:lstStyle/>
        <a:p>
          <a:r>
            <a:rPr lang="en-US" dirty="0"/>
            <a:t>Trading and Indenting Business Solution. </a:t>
          </a:r>
        </a:p>
      </dgm:t>
    </dgm:pt>
    <dgm:pt modelId="{6D377163-F458-4A30-859F-2C531A378137}" type="parTrans" cxnId="{0E9DD989-6ED5-4B62-A99E-55F972D213B8}">
      <dgm:prSet/>
      <dgm:spPr/>
      <dgm:t>
        <a:bodyPr/>
        <a:lstStyle/>
        <a:p>
          <a:endParaRPr lang="en-US"/>
        </a:p>
      </dgm:t>
    </dgm:pt>
    <dgm:pt modelId="{E6116A6E-32FB-490C-927F-390DD00B0AA3}" type="sibTrans" cxnId="{0E9DD989-6ED5-4B62-A99E-55F972D213B8}">
      <dgm:prSet/>
      <dgm:spPr/>
      <dgm:t>
        <a:bodyPr/>
        <a:lstStyle/>
        <a:p>
          <a:endParaRPr lang="en-US"/>
        </a:p>
      </dgm:t>
    </dgm:pt>
    <dgm:pt modelId="{04CBB3C5-1665-480B-A7BC-6F5212557430}">
      <dgm:prSet/>
      <dgm:spPr/>
      <dgm:t>
        <a:bodyPr/>
        <a:lstStyle/>
        <a:p>
          <a:r>
            <a:rPr lang="en-US" dirty="0"/>
            <a:t>Weather Forecast Production System. </a:t>
          </a:r>
        </a:p>
      </dgm:t>
    </dgm:pt>
    <dgm:pt modelId="{C7D02FB6-D4C2-4C2F-BEBF-D79E2BEDAE43}" type="parTrans" cxnId="{0DED3714-02BA-4178-A8BF-E48FD24B02E7}">
      <dgm:prSet/>
      <dgm:spPr/>
      <dgm:t>
        <a:bodyPr/>
        <a:lstStyle/>
        <a:p>
          <a:endParaRPr lang="en-US"/>
        </a:p>
      </dgm:t>
    </dgm:pt>
    <dgm:pt modelId="{600D5EF1-E6EF-4588-A781-8DCEEF35E9FE}" type="sibTrans" cxnId="{0DED3714-02BA-4178-A8BF-E48FD24B02E7}">
      <dgm:prSet/>
      <dgm:spPr/>
      <dgm:t>
        <a:bodyPr/>
        <a:lstStyle/>
        <a:p>
          <a:endParaRPr lang="en-US"/>
        </a:p>
      </dgm:t>
    </dgm:pt>
    <dgm:pt modelId="{87F5824E-1473-4EAB-A609-3D3EA9A61F66}">
      <dgm:prSet/>
      <dgm:spPr/>
      <dgm:t>
        <a:bodyPr/>
        <a:lstStyle/>
        <a:p>
          <a:r>
            <a:rPr lang="en-US" dirty="0"/>
            <a:t>Uni Queue Management System Application. </a:t>
          </a:r>
        </a:p>
      </dgm:t>
    </dgm:pt>
    <dgm:pt modelId="{9EC8BF79-2AD6-4B3A-95D3-FA3322A7206A}" type="parTrans" cxnId="{1F4B7E0D-785F-4921-9A35-F7EEA0DEE3D6}">
      <dgm:prSet/>
      <dgm:spPr/>
      <dgm:t>
        <a:bodyPr/>
        <a:lstStyle/>
        <a:p>
          <a:endParaRPr lang="en-US"/>
        </a:p>
      </dgm:t>
    </dgm:pt>
    <dgm:pt modelId="{82C4B573-B87D-4681-808D-9E530A921ED8}" type="sibTrans" cxnId="{1F4B7E0D-785F-4921-9A35-F7EEA0DEE3D6}">
      <dgm:prSet/>
      <dgm:spPr/>
      <dgm:t>
        <a:bodyPr/>
        <a:lstStyle/>
        <a:p>
          <a:endParaRPr lang="en-US"/>
        </a:p>
      </dgm:t>
    </dgm:pt>
    <dgm:pt modelId="{0B5E1E61-6FB4-4C31-A0C5-312C61E7B300}">
      <dgm:prSet/>
      <dgm:spPr/>
      <dgm:t>
        <a:bodyPr/>
        <a:lstStyle/>
        <a:p>
          <a:r>
            <a:rPr lang="en-US" dirty="0"/>
            <a:t>Offshore Application Development </a:t>
          </a:r>
        </a:p>
      </dgm:t>
    </dgm:pt>
    <dgm:pt modelId="{431DD483-F9F0-44A4-B280-52B794B8571B}" type="parTrans" cxnId="{DF4F4674-8CDA-406A-9E7B-EE98341ED406}">
      <dgm:prSet/>
      <dgm:spPr/>
      <dgm:t>
        <a:bodyPr/>
        <a:lstStyle/>
        <a:p>
          <a:endParaRPr lang="en-US"/>
        </a:p>
      </dgm:t>
    </dgm:pt>
    <dgm:pt modelId="{E1382C27-9584-4582-9722-071537080352}" type="sibTrans" cxnId="{DF4F4674-8CDA-406A-9E7B-EE98341ED406}">
      <dgm:prSet/>
      <dgm:spPr/>
      <dgm:t>
        <a:bodyPr/>
        <a:lstStyle/>
        <a:p>
          <a:endParaRPr lang="en-US"/>
        </a:p>
      </dgm:t>
    </dgm:pt>
    <dgm:pt modelId="{35441B9F-CEA7-4FAF-B08A-CEC2DBF23923}">
      <dgm:prSet custT="1"/>
      <dgm:spPr/>
      <dgm:t>
        <a:bodyPr/>
        <a:lstStyle/>
        <a:p>
          <a:r>
            <a:rPr lang="en-US" sz="1100" dirty="0"/>
            <a:t>Banking Payment Integration /Reconciliation (API)</a:t>
          </a:r>
        </a:p>
      </dgm:t>
    </dgm:pt>
    <dgm:pt modelId="{7FF67183-214E-4FB6-938C-9D9A962F5A67}" type="parTrans" cxnId="{BBAB8F0F-62A3-4520-AEBE-162C5C2B760F}">
      <dgm:prSet/>
      <dgm:spPr/>
      <dgm:t>
        <a:bodyPr/>
        <a:lstStyle/>
        <a:p>
          <a:endParaRPr lang="en-US"/>
        </a:p>
      </dgm:t>
    </dgm:pt>
    <dgm:pt modelId="{624E390D-C463-4E8A-B03A-821920288836}" type="sibTrans" cxnId="{BBAB8F0F-62A3-4520-AEBE-162C5C2B760F}">
      <dgm:prSet/>
      <dgm:spPr/>
      <dgm:t>
        <a:bodyPr/>
        <a:lstStyle/>
        <a:p>
          <a:endParaRPr lang="en-US"/>
        </a:p>
      </dgm:t>
    </dgm:pt>
    <dgm:pt modelId="{8D1534A3-EFE7-4B04-8D3E-EB44F5732022}">
      <dgm:prSet/>
      <dgm:spPr/>
      <dgm:t>
        <a:bodyPr/>
        <a:lstStyle/>
        <a:p>
          <a:r>
            <a:rPr lang="en-US" dirty="0"/>
            <a:t> Uni Asset Management (Mutual Fund)</a:t>
          </a:r>
        </a:p>
      </dgm:t>
    </dgm:pt>
    <dgm:pt modelId="{CB4DD39E-CFAE-4A2F-93D5-4689B0D99BD2}" type="parTrans" cxnId="{38DFF080-9784-4F39-B948-00255639768C}">
      <dgm:prSet/>
      <dgm:spPr/>
      <dgm:t>
        <a:bodyPr/>
        <a:lstStyle/>
        <a:p>
          <a:endParaRPr lang="en-US"/>
        </a:p>
      </dgm:t>
    </dgm:pt>
    <dgm:pt modelId="{2EE26996-F115-4E66-A956-43820A2C5CBE}" type="sibTrans" cxnId="{38DFF080-9784-4F39-B948-00255639768C}">
      <dgm:prSet/>
      <dgm:spPr/>
      <dgm:t>
        <a:bodyPr/>
        <a:lstStyle/>
        <a:p>
          <a:endParaRPr lang="en-US"/>
        </a:p>
      </dgm:t>
    </dgm:pt>
    <dgm:pt modelId="{28CA3BBB-75BC-4776-8607-DE87A8E51FE9}">
      <dgm:prSet/>
      <dgm:spPr/>
      <dgm:t>
        <a:bodyPr/>
        <a:lstStyle/>
        <a:p>
          <a:r>
            <a:rPr lang="en-US" dirty="0"/>
            <a:t> Loan origination system (LOS)</a:t>
          </a:r>
        </a:p>
      </dgm:t>
    </dgm:pt>
    <dgm:pt modelId="{44FFC5B9-E089-4A42-A155-FBB07B5A6A1D}" type="parTrans" cxnId="{EFABAA8D-0B82-428A-9DD7-6B9AD75E1BCB}">
      <dgm:prSet/>
      <dgm:spPr/>
      <dgm:t>
        <a:bodyPr/>
        <a:lstStyle/>
        <a:p>
          <a:endParaRPr lang="en-US"/>
        </a:p>
      </dgm:t>
    </dgm:pt>
    <dgm:pt modelId="{3BF29042-0912-431B-B571-1E626AECB3DD}" type="sibTrans" cxnId="{EFABAA8D-0B82-428A-9DD7-6B9AD75E1BCB}">
      <dgm:prSet/>
      <dgm:spPr/>
      <dgm:t>
        <a:bodyPr/>
        <a:lstStyle/>
        <a:p>
          <a:endParaRPr lang="en-US"/>
        </a:p>
      </dgm:t>
    </dgm:pt>
    <dgm:pt modelId="{1516165E-9AEF-471C-B46E-39F5DB5A8128}">
      <dgm:prSet/>
      <dgm:spPr/>
      <dgm:t>
        <a:bodyPr/>
        <a:lstStyle/>
        <a:p>
          <a:r>
            <a:rPr lang="en-US" dirty="0"/>
            <a:t> Uni Secured Cheque Printing Application(MICR)</a:t>
          </a:r>
        </a:p>
      </dgm:t>
    </dgm:pt>
    <dgm:pt modelId="{8D19002B-2BDA-4B37-8ED5-1AA04324C48C}" type="parTrans" cxnId="{FC07E3F2-F91D-4C07-9946-0D5F9B9DD57B}">
      <dgm:prSet/>
      <dgm:spPr/>
      <dgm:t>
        <a:bodyPr/>
        <a:lstStyle/>
        <a:p>
          <a:endParaRPr lang="en-US"/>
        </a:p>
      </dgm:t>
    </dgm:pt>
    <dgm:pt modelId="{25B21C82-EDA5-4033-BB73-647A3D5FBDA2}" type="sibTrans" cxnId="{FC07E3F2-F91D-4C07-9946-0D5F9B9DD57B}">
      <dgm:prSet/>
      <dgm:spPr/>
      <dgm:t>
        <a:bodyPr/>
        <a:lstStyle/>
        <a:p>
          <a:endParaRPr lang="en-US"/>
        </a:p>
      </dgm:t>
    </dgm:pt>
    <dgm:pt modelId="{10B3A2C7-4B22-4744-BB41-D66ACB8F40BA}" type="pres">
      <dgm:prSet presAssocID="{AE3BD12D-224B-49E1-8001-7DEE4E51307C}" presName="diagram" presStyleCnt="0">
        <dgm:presLayoutVars>
          <dgm:dir/>
          <dgm:resizeHandles val="exact"/>
        </dgm:presLayoutVars>
      </dgm:prSet>
      <dgm:spPr/>
    </dgm:pt>
    <dgm:pt modelId="{73437887-845D-405D-A65A-81367F041485}" type="pres">
      <dgm:prSet presAssocID="{F0A32115-D343-4E92-80E7-4A28A1AC74A2}" presName="node" presStyleLbl="node1" presStyleIdx="0" presStyleCnt="16">
        <dgm:presLayoutVars>
          <dgm:bulletEnabled val="1"/>
        </dgm:presLayoutVars>
      </dgm:prSet>
      <dgm:spPr/>
    </dgm:pt>
    <dgm:pt modelId="{64A56BFD-7FD3-47BD-8C70-91A9B8CB462A}" type="pres">
      <dgm:prSet presAssocID="{77E42279-CB2F-4043-B959-2B269BD94EF3}" presName="sibTrans" presStyleCnt="0"/>
      <dgm:spPr/>
    </dgm:pt>
    <dgm:pt modelId="{3708DB59-6E26-4BAF-813B-B609AC8D6E33}" type="pres">
      <dgm:prSet presAssocID="{A8EDF38C-7B86-448D-9B99-420725F28221}" presName="node" presStyleLbl="node1" presStyleIdx="1" presStyleCnt="16">
        <dgm:presLayoutVars>
          <dgm:bulletEnabled val="1"/>
        </dgm:presLayoutVars>
      </dgm:prSet>
      <dgm:spPr/>
    </dgm:pt>
    <dgm:pt modelId="{8B22ADDD-C0CA-4405-9A1E-AC3CF6C75309}" type="pres">
      <dgm:prSet presAssocID="{F538DD41-420B-49D0-BB8D-57AA1012F4BB}" presName="sibTrans" presStyleCnt="0"/>
      <dgm:spPr/>
    </dgm:pt>
    <dgm:pt modelId="{4B139F1A-5A21-45FE-AB1A-97F389BEFFE1}" type="pres">
      <dgm:prSet presAssocID="{BFB9DD70-EBD2-4614-B8FA-D88BD1409A62}" presName="node" presStyleLbl="node1" presStyleIdx="2" presStyleCnt="16">
        <dgm:presLayoutVars>
          <dgm:bulletEnabled val="1"/>
        </dgm:presLayoutVars>
      </dgm:prSet>
      <dgm:spPr/>
    </dgm:pt>
    <dgm:pt modelId="{A32A3B59-8ED7-4E70-A768-F912C425BD56}" type="pres">
      <dgm:prSet presAssocID="{46C4EB41-2E86-494F-933D-06A6A1B9D978}" presName="sibTrans" presStyleCnt="0"/>
      <dgm:spPr/>
    </dgm:pt>
    <dgm:pt modelId="{07F82070-27FC-485E-9BBB-2E950D3746E6}" type="pres">
      <dgm:prSet presAssocID="{62F124E0-7E58-4E4D-BF91-30EAC21D7BBA}" presName="node" presStyleLbl="node1" presStyleIdx="3" presStyleCnt="16">
        <dgm:presLayoutVars>
          <dgm:bulletEnabled val="1"/>
        </dgm:presLayoutVars>
      </dgm:prSet>
      <dgm:spPr/>
    </dgm:pt>
    <dgm:pt modelId="{E0849B0B-6004-421D-A265-11732FD854A3}" type="pres">
      <dgm:prSet presAssocID="{6C41B7D6-FDED-4599-8EC2-B19982FEBBAD}" presName="sibTrans" presStyleCnt="0"/>
      <dgm:spPr/>
    </dgm:pt>
    <dgm:pt modelId="{CD1DCB20-2949-4D33-84C0-1F7342BC91FD}" type="pres">
      <dgm:prSet presAssocID="{48641B6C-D59C-4AC6-A363-BB81F88221EE}" presName="node" presStyleLbl="node1" presStyleIdx="4" presStyleCnt="16">
        <dgm:presLayoutVars>
          <dgm:bulletEnabled val="1"/>
        </dgm:presLayoutVars>
      </dgm:prSet>
      <dgm:spPr/>
    </dgm:pt>
    <dgm:pt modelId="{A62F1F71-1BE1-4497-BC9E-1C87B899BAEF}" type="pres">
      <dgm:prSet presAssocID="{6AE08E23-FBCA-4126-A15C-C44F8169D573}" presName="sibTrans" presStyleCnt="0"/>
      <dgm:spPr/>
    </dgm:pt>
    <dgm:pt modelId="{61D15D2B-F273-4375-A927-E68F4B17C6A7}" type="pres">
      <dgm:prSet presAssocID="{C0110DB7-3816-4A33-9171-3FDA18565198}" presName="node" presStyleLbl="node1" presStyleIdx="5" presStyleCnt="16">
        <dgm:presLayoutVars>
          <dgm:bulletEnabled val="1"/>
        </dgm:presLayoutVars>
      </dgm:prSet>
      <dgm:spPr/>
    </dgm:pt>
    <dgm:pt modelId="{79043D19-D215-4BA0-AD84-F98250732CED}" type="pres">
      <dgm:prSet presAssocID="{8B3A7EB8-B08E-4DDD-9E95-CD586C4C58C8}" presName="sibTrans" presStyleCnt="0"/>
      <dgm:spPr/>
    </dgm:pt>
    <dgm:pt modelId="{0349BDD0-85D0-4102-AFE5-F026BFFBAB06}" type="pres">
      <dgm:prSet presAssocID="{15017A03-E96E-430C-BEAE-15141A97D052}" presName="node" presStyleLbl="node1" presStyleIdx="6" presStyleCnt="16">
        <dgm:presLayoutVars>
          <dgm:bulletEnabled val="1"/>
        </dgm:presLayoutVars>
      </dgm:prSet>
      <dgm:spPr/>
    </dgm:pt>
    <dgm:pt modelId="{C5759065-B49C-4970-BE9B-128E5E8567B2}" type="pres">
      <dgm:prSet presAssocID="{2D18E11B-2B68-4AC9-BFA8-AD7F71976534}" presName="sibTrans" presStyleCnt="0"/>
      <dgm:spPr/>
    </dgm:pt>
    <dgm:pt modelId="{0CBEF334-AEF0-4C6F-B6F5-540532424FB6}" type="pres">
      <dgm:prSet presAssocID="{CC69B176-5E2D-4E07-85C3-25E9E11313E3}" presName="node" presStyleLbl="node1" presStyleIdx="7" presStyleCnt="16">
        <dgm:presLayoutVars>
          <dgm:bulletEnabled val="1"/>
        </dgm:presLayoutVars>
      </dgm:prSet>
      <dgm:spPr/>
    </dgm:pt>
    <dgm:pt modelId="{C6FD6A5C-0FA2-4954-B027-931EE0CBE36D}" type="pres">
      <dgm:prSet presAssocID="{59D83650-FCD2-4710-9C56-731144DEE84C}" presName="sibTrans" presStyleCnt="0"/>
      <dgm:spPr/>
    </dgm:pt>
    <dgm:pt modelId="{2F0DAA5F-3D7E-4340-9A69-CEE6FB639B71}" type="pres">
      <dgm:prSet presAssocID="{5F7A15A5-AE35-48E1-A44E-2EE9125F2215}" presName="node" presStyleLbl="node1" presStyleIdx="8" presStyleCnt="16">
        <dgm:presLayoutVars>
          <dgm:bulletEnabled val="1"/>
        </dgm:presLayoutVars>
      </dgm:prSet>
      <dgm:spPr/>
    </dgm:pt>
    <dgm:pt modelId="{BD0CFA84-512D-4285-80EC-AB15944CD04B}" type="pres">
      <dgm:prSet presAssocID="{E6116A6E-32FB-490C-927F-390DD00B0AA3}" presName="sibTrans" presStyleCnt="0"/>
      <dgm:spPr/>
    </dgm:pt>
    <dgm:pt modelId="{4313D826-F146-4B27-A27F-01158C12968F}" type="pres">
      <dgm:prSet presAssocID="{04CBB3C5-1665-480B-A7BC-6F5212557430}" presName="node" presStyleLbl="node1" presStyleIdx="9" presStyleCnt="16">
        <dgm:presLayoutVars>
          <dgm:bulletEnabled val="1"/>
        </dgm:presLayoutVars>
      </dgm:prSet>
      <dgm:spPr/>
    </dgm:pt>
    <dgm:pt modelId="{2689519F-0A8A-475B-A1A7-635B9A08E765}" type="pres">
      <dgm:prSet presAssocID="{600D5EF1-E6EF-4588-A781-8DCEEF35E9FE}" presName="sibTrans" presStyleCnt="0"/>
      <dgm:spPr/>
    </dgm:pt>
    <dgm:pt modelId="{F5218ADE-A757-4405-9388-D90A4170F41B}" type="pres">
      <dgm:prSet presAssocID="{87F5824E-1473-4EAB-A609-3D3EA9A61F66}" presName="node" presStyleLbl="node1" presStyleIdx="10" presStyleCnt="16">
        <dgm:presLayoutVars>
          <dgm:bulletEnabled val="1"/>
        </dgm:presLayoutVars>
      </dgm:prSet>
      <dgm:spPr/>
    </dgm:pt>
    <dgm:pt modelId="{B27D8237-89BB-4A4A-9AE0-3A38112965D5}" type="pres">
      <dgm:prSet presAssocID="{82C4B573-B87D-4681-808D-9E530A921ED8}" presName="sibTrans" presStyleCnt="0"/>
      <dgm:spPr/>
    </dgm:pt>
    <dgm:pt modelId="{AC242297-4B3F-48CB-9DD0-4ABDF4C71943}" type="pres">
      <dgm:prSet presAssocID="{0B5E1E61-6FB4-4C31-A0C5-312C61E7B300}" presName="node" presStyleLbl="node1" presStyleIdx="11" presStyleCnt="16">
        <dgm:presLayoutVars>
          <dgm:bulletEnabled val="1"/>
        </dgm:presLayoutVars>
      </dgm:prSet>
      <dgm:spPr/>
    </dgm:pt>
    <dgm:pt modelId="{0F04491F-AF51-4992-8739-BB3F5B153405}" type="pres">
      <dgm:prSet presAssocID="{E1382C27-9584-4582-9722-071537080352}" presName="sibTrans" presStyleCnt="0"/>
      <dgm:spPr/>
    </dgm:pt>
    <dgm:pt modelId="{D6F27BEC-91E0-4E5C-BE32-9D7DEA9CE364}" type="pres">
      <dgm:prSet presAssocID="{35441B9F-CEA7-4FAF-B08A-CEC2DBF23923}" presName="node" presStyleLbl="node1" presStyleIdx="12" presStyleCnt="16">
        <dgm:presLayoutVars>
          <dgm:bulletEnabled val="1"/>
        </dgm:presLayoutVars>
      </dgm:prSet>
      <dgm:spPr/>
    </dgm:pt>
    <dgm:pt modelId="{C3E7A4DC-49DD-4BCC-B374-4A2B860C30AD}" type="pres">
      <dgm:prSet presAssocID="{624E390D-C463-4E8A-B03A-821920288836}" presName="sibTrans" presStyleCnt="0"/>
      <dgm:spPr/>
    </dgm:pt>
    <dgm:pt modelId="{3CAC3880-56C4-4954-84DB-B920280DD95D}" type="pres">
      <dgm:prSet presAssocID="{8D1534A3-EFE7-4B04-8D3E-EB44F5732022}" presName="node" presStyleLbl="node1" presStyleIdx="13" presStyleCnt="16">
        <dgm:presLayoutVars>
          <dgm:bulletEnabled val="1"/>
        </dgm:presLayoutVars>
      </dgm:prSet>
      <dgm:spPr/>
    </dgm:pt>
    <dgm:pt modelId="{36B5B7A5-2C3A-4CA7-9B03-1B53051A7561}" type="pres">
      <dgm:prSet presAssocID="{2EE26996-F115-4E66-A956-43820A2C5CBE}" presName="sibTrans" presStyleCnt="0"/>
      <dgm:spPr/>
    </dgm:pt>
    <dgm:pt modelId="{A92E84C5-EB78-48E2-8ABC-E0AE6D75D041}" type="pres">
      <dgm:prSet presAssocID="{28CA3BBB-75BC-4776-8607-DE87A8E51FE9}" presName="node" presStyleLbl="node1" presStyleIdx="14" presStyleCnt="16">
        <dgm:presLayoutVars>
          <dgm:bulletEnabled val="1"/>
        </dgm:presLayoutVars>
      </dgm:prSet>
      <dgm:spPr/>
    </dgm:pt>
    <dgm:pt modelId="{B84D2676-F005-4926-8468-1DC944CF6F92}" type="pres">
      <dgm:prSet presAssocID="{3BF29042-0912-431B-B571-1E626AECB3DD}" presName="sibTrans" presStyleCnt="0"/>
      <dgm:spPr/>
    </dgm:pt>
    <dgm:pt modelId="{BC3E53F2-A901-482C-97E3-8079D99664BD}" type="pres">
      <dgm:prSet presAssocID="{1516165E-9AEF-471C-B46E-39F5DB5A8128}" presName="node" presStyleLbl="node1" presStyleIdx="15" presStyleCnt="16">
        <dgm:presLayoutVars>
          <dgm:bulletEnabled val="1"/>
        </dgm:presLayoutVars>
      </dgm:prSet>
      <dgm:spPr/>
    </dgm:pt>
  </dgm:ptLst>
  <dgm:cxnLst>
    <dgm:cxn modelId="{69677B05-4689-42A4-B3ED-F46D0172DE58}" type="presOf" srcId="{CC69B176-5E2D-4E07-85C3-25E9E11313E3}" destId="{0CBEF334-AEF0-4C6F-B6F5-540532424FB6}" srcOrd="0" destOrd="0" presId="urn:microsoft.com/office/officeart/2005/8/layout/default"/>
    <dgm:cxn modelId="{36C4AC0A-4EE4-4F0A-A7FD-64CB65D05848}" srcId="{AE3BD12D-224B-49E1-8001-7DEE4E51307C}" destId="{BFB9DD70-EBD2-4614-B8FA-D88BD1409A62}" srcOrd="2" destOrd="0" parTransId="{C9D746EA-8060-461A-9DC2-652BAF2D71A0}" sibTransId="{46C4EB41-2E86-494F-933D-06A6A1B9D978}"/>
    <dgm:cxn modelId="{1F4B7E0D-785F-4921-9A35-F7EEA0DEE3D6}" srcId="{AE3BD12D-224B-49E1-8001-7DEE4E51307C}" destId="{87F5824E-1473-4EAB-A609-3D3EA9A61F66}" srcOrd="10" destOrd="0" parTransId="{9EC8BF79-2AD6-4B3A-95D3-FA3322A7206A}" sibTransId="{82C4B573-B87D-4681-808D-9E530A921ED8}"/>
    <dgm:cxn modelId="{D2661F0F-4300-4467-9F09-EC66C109E2B0}" type="presOf" srcId="{15017A03-E96E-430C-BEAE-15141A97D052}" destId="{0349BDD0-85D0-4102-AFE5-F026BFFBAB06}" srcOrd="0" destOrd="0" presId="urn:microsoft.com/office/officeart/2005/8/layout/default"/>
    <dgm:cxn modelId="{BBAB8F0F-62A3-4520-AEBE-162C5C2B760F}" srcId="{AE3BD12D-224B-49E1-8001-7DEE4E51307C}" destId="{35441B9F-CEA7-4FAF-B08A-CEC2DBF23923}" srcOrd="12" destOrd="0" parTransId="{7FF67183-214E-4FB6-938C-9D9A962F5A67}" sibTransId="{624E390D-C463-4E8A-B03A-821920288836}"/>
    <dgm:cxn modelId="{0DED3714-02BA-4178-A8BF-E48FD24B02E7}" srcId="{AE3BD12D-224B-49E1-8001-7DEE4E51307C}" destId="{04CBB3C5-1665-480B-A7BC-6F5212557430}" srcOrd="9" destOrd="0" parTransId="{C7D02FB6-D4C2-4C2F-BEBF-D79E2BEDAE43}" sibTransId="{600D5EF1-E6EF-4588-A781-8DCEEF35E9FE}"/>
    <dgm:cxn modelId="{7265B822-EED1-4DC1-A550-130E7360431C}" type="presOf" srcId="{F0A32115-D343-4E92-80E7-4A28A1AC74A2}" destId="{73437887-845D-405D-A65A-81367F041485}" srcOrd="0" destOrd="0" presId="urn:microsoft.com/office/officeart/2005/8/layout/default"/>
    <dgm:cxn modelId="{521D562A-0E0A-4866-8D48-13B5FF9DC052}" type="presOf" srcId="{8D1534A3-EFE7-4B04-8D3E-EB44F5732022}" destId="{3CAC3880-56C4-4954-84DB-B920280DD95D}" srcOrd="0" destOrd="0" presId="urn:microsoft.com/office/officeart/2005/8/layout/default"/>
    <dgm:cxn modelId="{B865BC31-BF2C-46AF-8589-2D3421AD0559}" type="presOf" srcId="{AE3BD12D-224B-49E1-8001-7DEE4E51307C}" destId="{10B3A2C7-4B22-4744-BB41-D66ACB8F40BA}" srcOrd="0" destOrd="0" presId="urn:microsoft.com/office/officeart/2005/8/layout/default"/>
    <dgm:cxn modelId="{EA2D1135-7A5A-46AB-B528-D6F647C79411}" type="presOf" srcId="{87F5824E-1473-4EAB-A609-3D3EA9A61F66}" destId="{F5218ADE-A757-4405-9388-D90A4170F41B}" srcOrd="0" destOrd="0" presId="urn:microsoft.com/office/officeart/2005/8/layout/default"/>
    <dgm:cxn modelId="{A7EB113A-F4F8-4215-874A-F99044F94292}" type="presOf" srcId="{1516165E-9AEF-471C-B46E-39F5DB5A8128}" destId="{BC3E53F2-A901-482C-97E3-8079D99664BD}" srcOrd="0" destOrd="0" presId="urn:microsoft.com/office/officeart/2005/8/layout/default"/>
    <dgm:cxn modelId="{E1249F3F-189D-460D-94ED-E96E9AF80E1A}" type="presOf" srcId="{62F124E0-7E58-4E4D-BF91-30EAC21D7BBA}" destId="{07F82070-27FC-485E-9BBB-2E950D3746E6}" srcOrd="0" destOrd="0" presId="urn:microsoft.com/office/officeart/2005/8/layout/default"/>
    <dgm:cxn modelId="{F5BB0950-C407-46CB-80C2-AB0B7079F752}" srcId="{AE3BD12D-224B-49E1-8001-7DEE4E51307C}" destId="{C0110DB7-3816-4A33-9171-3FDA18565198}" srcOrd="5" destOrd="0" parTransId="{925FFDF4-4D4F-4AD7-B59A-132257599B96}" sibTransId="{8B3A7EB8-B08E-4DDD-9E95-CD586C4C58C8}"/>
    <dgm:cxn modelId="{DF4F4674-8CDA-406A-9E7B-EE98341ED406}" srcId="{AE3BD12D-224B-49E1-8001-7DEE4E51307C}" destId="{0B5E1E61-6FB4-4C31-A0C5-312C61E7B300}" srcOrd="11" destOrd="0" parTransId="{431DD483-F9F0-44A4-B280-52B794B8571B}" sibTransId="{E1382C27-9584-4582-9722-071537080352}"/>
    <dgm:cxn modelId="{15E9FD76-8848-432E-BEE9-3EB753CADBDF}" type="presOf" srcId="{04CBB3C5-1665-480B-A7BC-6F5212557430}" destId="{4313D826-F146-4B27-A27F-01158C12968F}" srcOrd="0" destOrd="0" presId="urn:microsoft.com/office/officeart/2005/8/layout/default"/>
    <dgm:cxn modelId="{3DE7827B-1B30-41D0-A972-B9B65DCA6C17}" srcId="{AE3BD12D-224B-49E1-8001-7DEE4E51307C}" destId="{F0A32115-D343-4E92-80E7-4A28A1AC74A2}" srcOrd="0" destOrd="0" parTransId="{281A806B-57B2-4C18-BBA3-D4610CAB8AAD}" sibTransId="{77E42279-CB2F-4043-B959-2B269BD94EF3}"/>
    <dgm:cxn modelId="{38DFF080-9784-4F39-B948-00255639768C}" srcId="{AE3BD12D-224B-49E1-8001-7DEE4E51307C}" destId="{8D1534A3-EFE7-4B04-8D3E-EB44F5732022}" srcOrd="13" destOrd="0" parTransId="{CB4DD39E-CFAE-4A2F-93D5-4689B0D99BD2}" sibTransId="{2EE26996-F115-4E66-A956-43820A2C5CBE}"/>
    <dgm:cxn modelId="{63E91581-47E5-44EA-B504-EB6D43D75420}" srcId="{AE3BD12D-224B-49E1-8001-7DEE4E51307C}" destId="{62F124E0-7E58-4E4D-BF91-30EAC21D7BBA}" srcOrd="3" destOrd="0" parTransId="{5F8423A3-5912-40D5-86D2-7B7A826E2BCB}" sibTransId="{6C41B7D6-FDED-4599-8EC2-B19982FEBBAD}"/>
    <dgm:cxn modelId="{DD1ACC83-7A23-4D2B-A6B2-196CE75D6D04}" type="presOf" srcId="{35441B9F-CEA7-4FAF-B08A-CEC2DBF23923}" destId="{D6F27BEC-91E0-4E5C-BE32-9D7DEA9CE364}" srcOrd="0" destOrd="0" presId="urn:microsoft.com/office/officeart/2005/8/layout/default"/>
    <dgm:cxn modelId="{0E9DD989-6ED5-4B62-A99E-55F972D213B8}" srcId="{AE3BD12D-224B-49E1-8001-7DEE4E51307C}" destId="{5F7A15A5-AE35-48E1-A44E-2EE9125F2215}" srcOrd="8" destOrd="0" parTransId="{6D377163-F458-4A30-859F-2C531A378137}" sibTransId="{E6116A6E-32FB-490C-927F-390DD00B0AA3}"/>
    <dgm:cxn modelId="{70473F8C-84F3-4658-A2FC-F9298FB3DD8C}" type="presOf" srcId="{28CA3BBB-75BC-4776-8607-DE87A8E51FE9}" destId="{A92E84C5-EB78-48E2-8ABC-E0AE6D75D041}" srcOrd="0" destOrd="0" presId="urn:microsoft.com/office/officeart/2005/8/layout/default"/>
    <dgm:cxn modelId="{EFABAA8D-0B82-428A-9DD7-6B9AD75E1BCB}" srcId="{AE3BD12D-224B-49E1-8001-7DEE4E51307C}" destId="{28CA3BBB-75BC-4776-8607-DE87A8E51FE9}" srcOrd="14" destOrd="0" parTransId="{44FFC5B9-E089-4A42-A155-FBB07B5A6A1D}" sibTransId="{3BF29042-0912-431B-B571-1E626AECB3DD}"/>
    <dgm:cxn modelId="{6739019A-15D2-48A2-BB78-D3247B12897B}" type="presOf" srcId="{5F7A15A5-AE35-48E1-A44E-2EE9125F2215}" destId="{2F0DAA5F-3D7E-4340-9A69-CEE6FB639B71}" srcOrd="0" destOrd="0" presId="urn:microsoft.com/office/officeart/2005/8/layout/default"/>
    <dgm:cxn modelId="{12B9DEA5-08D7-4165-BBBC-12ACB40DD8F8}" type="presOf" srcId="{0B5E1E61-6FB4-4C31-A0C5-312C61E7B300}" destId="{AC242297-4B3F-48CB-9DD0-4ABDF4C71943}" srcOrd="0" destOrd="0" presId="urn:microsoft.com/office/officeart/2005/8/layout/default"/>
    <dgm:cxn modelId="{5E3D97B0-0F7C-4E80-915C-B9569897C1FD}" type="presOf" srcId="{C0110DB7-3816-4A33-9171-3FDA18565198}" destId="{61D15D2B-F273-4375-A927-E68F4B17C6A7}" srcOrd="0" destOrd="0" presId="urn:microsoft.com/office/officeart/2005/8/layout/default"/>
    <dgm:cxn modelId="{A6D0F4B3-C8DF-46E6-B894-BE571CD26C2B}" type="presOf" srcId="{BFB9DD70-EBD2-4614-B8FA-D88BD1409A62}" destId="{4B139F1A-5A21-45FE-AB1A-97F389BEFFE1}" srcOrd="0" destOrd="0" presId="urn:microsoft.com/office/officeart/2005/8/layout/default"/>
    <dgm:cxn modelId="{79D1F6C1-2164-48A0-839B-9093E341FF81}" srcId="{AE3BD12D-224B-49E1-8001-7DEE4E51307C}" destId="{CC69B176-5E2D-4E07-85C3-25E9E11313E3}" srcOrd="7" destOrd="0" parTransId="{3DD9AA2D-A901-4FF0-9D08-B9EAEFFF045B}" sibTransId="{59D83650-FCD2-4710-9C56-731144DEE84C}"/>
    <dgm:cxn modelId="{0ED51FC2-7FFF-43AE-AF9F-B5CDBD0808CE}" srcId="{AE3BD12D-224B-49E1-8001-7DEE4E51307C}" destId="{15017A03-E96E-430C-BEAE-15141A97D052}" srcOrd="6" destOrd="0" parTransId="{97818C50-54F2-49F7-B7D8-DB0730F970D3}" sibTransId="{2D18E11B-2B68-4AC9-BFA8-AD7F71976534}"/>
    <dgm:cxn modelId="{118937DF-D97B-4DE3-91AD-A80E4B5482AD}" type="presOf" srcId="{48641B6C-D59C-4AC6-A363-BB81F88221EE}" destId="{CD1DCB20-2949-4D33-84C0-1F7342BC91FD}" srcOrd="0" destOrd="0" presId="urn:microsoft.com/office/officeart/2005/8/layout/default"/>
    <dgm:cxn modelId="{A74F65F1-1212-4002-B2C1-CC5F805DA566}" type="presOf" srcId="{A8EDF38C-7B86-448D-9B99-420725F28221}" destId="{3708DB59-6E26-4BAF-813B-B609AC8D6E33}" srcOrd="0" destOrd="0" presId="urn:microsoft.com/office/officeart/2005/8/layout/default"/>
    <dgm:cxn modelId="{FC07E3F2-F91D-4C07-9946-0D5F9B9DD57B}" srcId="{AE3BD12D-224B-49E1-8001-7DEE4E51307C}" destId="{1516165E-9AEF-471C-B46E-39F5DB5A8128}" srcOrd="15" destOrd="0" parTransId="{8D19002B-2BDA-4B37-8ED5-1AA04324C48C}" sibTransId="{25B21C82-EDA5-4033-BB73-647A3D5FBDA2}"/>
    <dgm:cxn modelId="{D638EEF5-AE80-4983-9BD4-A5756AE2FC9E}" srcId="{AE3BD12D-224B-49E1-8001-7DEE4E51307C}" destId="{48641B6C-D59C-4AC6-A363-BB81F88221EE}" srcOrd="4" destOrd="0" parTransId="{14D8D2EF-330D-4C8A-A437-B7DDC2A8CD5F}" sibTransId="{6AE08E23-FBCA-4126-A15C-C44F8169D573}"/>
    <dgm:cxn modelId="{A88ED1FE-FD3E-4B73-8FBD-5DA6BB18D62D}" srcId="{AE3BD12D-224B-49E1-8001-7DEE4E51307C}" destId="{A8EDF38C-7B86-448D-9B99-420725F28221}" srcOrd="1" destOrd="0" parTransId="{B37790D2-37F5-475F-BBBC-AB30C6DFDDCF}" sibTransId="{F538DD41-420B-49D0-BB8D-57AA1012F4BB}"/>
    <dgm:cxn modelId="{4974E300-DEC9-409A-AA75-34B76696032D}" type="presParOf" srcId="{10B3A2C7-4B22-4744-BB41-D66ACB8F40BA}" destId="{73437887-845D-405D-A65A-81367F041485}" srcOrd="0" destOrd="0" presId="urn:microsoft.com/office/officeart/2005/8/layout/default"/>
    <dgm:cxn modelId="{266D4DB5-5AA7-4369-B61B-090B970F0961}" type="presParOf" srcId="{10B3A2C7-4B22-4744-BB41-D66ACB8F40BA}" destId="{64A56BFD-7FD3-47BD-8C70-91A9B8CB462A}" srcOrd="1" destOrd="0" presId="urn:microsoft.com/office/officeart/2005/8/layout/default"/>
    <dgm:cxn modelId="{E17A4653-B429-42C8-875D-5547F5FDCB89}" type="presParOf" srcId="{10B3A2C7-4B22-4744-BB41-D66ACB8F40BA}" destId="{3708DB59-6E26-4BAF-813B-B609AC8D6E33}" srcOrd="2" destOrd="0" presId="urn:microsoft.com/office/officeart/2005/8/layout/default"/>
    <dgm:cxn modelId="{F9615E6F-0E52-4975-9783-98F1F8FDFB9C}" type="presParOf" srcId="{10B3A2C7-4B22-4744-BB41-D66ACB8F40BA}" destId="{8B22ADDD-C0CA-4405-9A1E-AC3CF6C75309}" srcOrd="3" destOrd="0" presId="urn:microsoft.com/office/officeart/2005/8/layout/default"/>
    <dgm:cxn modelId="{A67F3631-4B34-49CF-A595-464ADD5D4A89}" type="presParOf" srcId="{10B3A2C7-4B22-4744-BB41-D66ACB8F40BA}" destId="{4B139F1A-5A21-45FE-AB1A-97F389BEFFE1}" srcOrd="4" destOrd="0" presId="urn:microsoft.com/office/officeart/2005/8/layout/default"/>
    <dgm:cxn modelId="{9A14C691-6ED7-4ED0-BEAA-2A71ED1A911C}" type="presParOf" srcId="{10B3A2C7-4B22-4744-BB41-D66ACB8F40BA}" destId="{A32A3B59-8ED7-4E70-A768-F912C425BD56}" srcOrd="5" destOrd="0" presId="urn:microsoft.com/office/officeart/2005/8/layout/default"/>
    <dgm:cxn modelId="{5087C19E-02C7-46E0-B07A-22E12D082723}" type="presParOf" srcId="{10B3A2C7-4B22-4744-BB41-D66ACB8F40BA}" destId="{07F82070-27FC-485E-9BBB-2E950D3746E6}" srcOrd="6" destOrd="0" presId="urn:microsoft.com/office/officeart/2005/8/layout/default"/>
    <dgm:cxn modelId="{8C10DF0F-3BFF-4816-8E89-C9A3471E96C6}" type="presParOf" srcId="{10B3A2C7-4B22-4744-BB41-D66ACB8F40BA}" destId="{E0849B0B-6004-421D-A265-11732FD854A3}" srcOrd="7" destOrd="0" presId="urn:microsoft.com/office/officeart/2005/8/layout/default"/>
    <dgm:cxn modelId="{53D665E7-C1FD-4425-9656-53F3B19DACDD}" type="presParOf" srcId="{10B3A2C7-4B22-4744-BB41-D66ACB8F40BA}" destId="{CD1DCB20-2949-4D33-84C0-1F7342BC91FD}" srcOrd="8" destOrd="0" presId="urn:microsoft.com/office/officeart/2005/8/layout/default"/>
    <dgm:cxn modelId="{41EDA77B-C759-4A16-86ED-3702B41C862C}" type="presParOf" srcId="{10B3A2C7-4B22-4744-BB41-D66ACB8F40BA}" destId="{A62F1F71-1BE1-4497-BC9E-1C87B899BAEF}" srcOrd="9" destOrd="0" presId="urn:microsoft.com/office/officeart/2005/8/layout/default"/>
    <dgm:cxn modelId="{5A421044-AEC6-4B27-ADF0-355FB2464432}" type="presParOf" srcId="{10B3A2C7-4B22-4744-BB41-D66ACB8F40BA}" destId="{61D15D2B-F273-4375-A927-E68F4B17C6A7}" srcOrd="10" destOrd="0" presId="urn:microsoft.com/office/officeart/2005/8/layout/default"/>
    <dgm:cxn modelId="{93EA5D53-294E-4617-9A22-56AF35E2410D}" type="presParOf" srcId="{10B3A2C7-4B22-4744-BB41-D66ACB8F40BA}" destId="{79043D19-D215-4BA0-AD84-F98250732CED}" srcOrd="11" destOrd="0" presId="urn:microsoft.com/office/officeart/2005/8/layout/default"/>
    <dgm:cxn modelId="{AA96ED83-5C98-4363-9221-31713C8B2223}" type="presParOf" srcId="{10B3A2C7-4B22-4744-BB41-D66ACB8F40BA}" destId="{0349BDD0-85D0-4102-AFE5-F026BFFBAB06}" srcOrd="12" destOrd="0" presId="urn:microsoft.com/office/officeart/2005/8/layout/default"/>
    <dgm:cxn modelId="{E882BD26-FCFB-441E-8A87-FA66437331AE}" type="presParOf" srcId="{10B3A2C7-4B22-4744-BB41-D66ACB8F40BA}" destId="{C5759065-B49C-4970-BE9B-128E5E8567B2}" srcOrd="13" destOrd="0" presId="urn:microsoft.com/office/officeart/2005/8/layout/default"/>
    <dgm:cxn modelId="{5A4C2098-083C-4049-9E56-271230021A3C}" type="presParOf" srcId="{10B3A2C7-4B22-4744-BB41-D66ACB8F40BA}" destId="{0CBEF334-AEF0-4C6F-B6F5-540532424FB6}" srcOrd="14" destOrd="0" presId="urn:microsoft.com/office/officeart/2005/8/layout/default"/>
    <dgm:cxn modelId="{12FE8512-C40D-4F13-A4B8-7AF1FA5BDE5E}" type="presParOf" srcId="{10B3A2C7-4B22-4744-BB41-D66ACB8F40BA}" destId="{C6FD6A5C-0FA2-4954-B027-931EE0CBE36D}" srcOrd="15" destOrd="0" presId="urn:microsoft.com/office/officeart/2005/8/layout/default"/>
    <dgm:cxn modelId="{D7478F17-7697-4259-B08F-01BEF45AE17F}" type="presParOf" srcId="{10B3A2C7-4B22-4744-BB41-D66ACB8F40BA}" destId="{2F0DAA5F-3D7E-4340-9A69-CEE6FB639B71}" srcOrd="16" destOrd="0" presId="urn:microsoft.com/office/officeart/2005/8/layout/default"/>
    <dgm:cxn modelId="{0FE18729-578B-4892-A3D7-771ED72B19E7}" type="presParOf" srcId="{10B3A2C7-4B22-4744-BB41-D66ACB8F40BA}" destId="{BD0CFA84-512D-4285-80EC-AB15944CD04B}" srcOrd="17" destOrd="0" presId="urn:microsoft.com/office/officeart/2005/8/layout/default"/>
    <dgm:cxn modelId="{E49854DA-C49E-46A1-85B9-EE2F02710FAC}" type="presParOf" srcId="{10B3A2C7-4B22-4744-BB41-D66ACB8F40BA}" destId="{4313D826-F146-4B27-A27F-01158C12968F}" srcOrd="18" destOrd="0" presId="urn:microsoft.com/office/officeart/2005/8/layout/default"/>
    <dgm:cxn modelId="{EA3B799B-0A00-4459-8677-A4D36643ADB5}" type="presParOf" srcId="{10B3A2C7-4B22-4744-BB41-D66ACB8F40BA}" destId="{2689519F-0A8A-475B-A1A7-635B9A08E765}" srcOrd="19" destOrd="0" presId="urn:microsoft.com/office/officeart/2005/8/layout/default"/>
    <dgm:cxn modelId="{C9C9FF18-221B-483E-B617-31399D24BC69}" type="presParOf" srcId="{10B3A2C7-4B22-4744-BB41-D66ACB8F40BA}" destId="{F5218ADE-A757-4405-9388-D90A4170F41B}" srcOrd="20" destOrd="0" presId="urn:microsoft.com/office/officeart/2005/8/layout/default"/>
    <dgm:cxn modelId="{0C923948-5573-489F-8A81-C60728F737CA}" type="presParOf" srcId="{10B3A2C7-4B22-4744-BB41-D66ACB8F40BA}" destId="{B27D8237-89BB-4A4A-9AE0-3A38112965D5}" srcOrd="21" destOrd="0" presId="urn:microsoft.com/office/officeart/2005/8/layout/default"/>
    <dgm:cxn modelId="{04D438A3-E210-41D6-AC8D-D61EBE07D3A6}" type="presParOf" srcId="{10B3A2C7-4B22-4744-BB41-D66ACB8F40BA}" destId="{AC242297-4B3F-48CB-9DD0-4ABDF4C71943}" srcOrd="22" destOrd="0" presId="urn:microsoft.com/office/officeart/2005/8/layout/default"/>
    <dgm:cxn modelId="{9D57D080-268E-435B-B391-B72D134A245D}" type="presParOf" srcId="{10B3A2C7-4B22-4744-BB41-D66ACB8F40BA}" destId="{0F04491F-AF51-4992-8739-BB3F5B153405}" srcOrd="23" destOrd="0" presId="urn:microsoft.com/office/officeart/2005/8/layout/default"/>
    <dgm:cxn modelId="{A3E54223-5BA9-4E83-A034-2F092CDE694D}" type="presParOf" srcId="{10B3A2C7-4B22-4744-BB41-D66ACB8F40BA}" destId="{D6F27BEC-91E0-4E5C-BE32-9D7DEA9CE364}" srcOrd="24" destOrd="0" presId="urn:microsoft.com/office/officeart/2005/8/layout/default"/>
    <dgm:cxn modelId="{4B2BBA28-F4F1-4139-95C3-637475508924}" type="presParOf" srcId="{10B3A2C7-4B22-4744-BB41-D66ACB8F40BA}" destId="{C3E7A4DC-49DD-4BCC-B374-4A2B860C30AD}" srcOrd="25" destOrd="0" presId="urn:microsoft.com/office/officeart/2005/8/layout/default"/>
    <dgm:cxn modelId="{4B1F5BC4-6EEB-4C0C-B2AC-19EA6AE37883}" type="presParOf" srcId="{10B3A2C7-4B22-4744-BB41-D66ACB8F40BA}" destId="{3CAC3880-56C4-4954-84DB-B920280DD95D}" srcOrd="26" destOrd="0" presId="urn:microsoft.com/office/officeart/2005/8/layout/default"/>
    <dgm:cxn modelId="{E7A12D7F-7AF5-43A8-807D-273B8673BD74}" type="presParOf" srcId="{10B3A2C7-4B22-4744-BB41-D66ACB8F40BA}" destId="{36B5B7A5-2C3A-4CA7-9B03-1B53051A7561}" srcOrd="27" destOrd="0" presId="urn:microsoft.com/office/officeart/2005/8/layout/default"/>
    <dgm:cxn modelId="{69765B12-5D53-4260-92E4-FE6AB6BCAF9A}" type="presParOf" srcId="{10B3A2C7-4B22-4744-BB41-D66ACB8F40BA}" destId="{A92E84C5-EB78-48E2-8ABC-E0AE6D75D041}" srcOrd="28" destOrd="0" presId="urn:microsoft.com/office/officeart/2005/8/layout/default"/>
    <dgm:cxn modelId="{59513D9A-E51B-4C7B-9883-10B2FDD67D27}" type="presParOf" srcId="{10B3A2C7-4B22-4744-BB41-D66ACB8F40BA}" destId="{B84D2676-F005-4926-8468-1DC944CF6F92}" srcOrd="29" destOrd="0" presId="urn:microsoft.com/office/officeart/2005/8/layout/default"/>
    <dgm:cxn modelId="{27BE1A22-A404-49C7-8EE4-2BD0498CECDC}" type="presParOf" srcId="{10B3A2C7-4B22-4744-BB41-D66ACB8F40BA}" destId="{BC3E53F2-A901-482C-97E3-8079D99664BD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CD20E05-F7A4-46AB-8E54-2FF6C2770D3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1_2" csCatId="accent1" phldr="1"/>
      <dgm:spPr/>
      <dgm:t>
        <a:bodyPr/>
        <a:lstStyle/>
        <a:p>
          <a:endParaRPr lang="en-US"/>
        </a:p>
      </dgm:t>
    </dgm:pt>
    <dgm:pt modelId="{093D0A82-4C5F-4AF7-B81C-D497BA4593D1}">
      <dgm:prSet/>
      <dgm:spPr/>
      <dgm:t>
        <a:bodyPr/>
        <a:lstStyle/>
        <a:p>
          <a:pPr>
            <a:defRPr cap="all"/>
          </a:pPr>
          <a:r>
            <a:rPr lang="en-US"/>
            <a:t>Laptop &amp; Notebook Service</a:t>
          </a:r>
        </a:p>
      </dgm:t>
    </dgm:pt>
    <dgm:pt modelId="{83C9E78F-6C92-407C-9D5F-E559AE5DEFE9}" type="parTrans" cxnId="{0EA1DBC9-21C4-4177-9861-A50E616A6111}">
      <dgm:prSet/>
      <dgm:spPr/>
      <dgm:t>
        <a:bodyPr/>
        <a:lstStyle/>
        <a:p>
          <a:endParaRPr lang="en-US"/>
        </a:p>
      </dgm:t>
    </dgm:pt>
    <dgm:pt modelId="{93E1046D-C8E1-4C33-8760-D2171868939F}" type="sibTrans" cxnId="{0EA1DBC9-21C4-4177-9861-A50E616A6111}">
      <dgm:prSet/>
      <dgm:spPr/>
      <dgm:t>
        <a:bodyPr/>
        <a:lstStyle/>
        <a:p>
          <a:endParaRPr lang="en-US"/>
        </a:p>
      </dgm:t>
    </dgm:pt>
    <dgm:pt modelId="{9EBE1ED9-33D7-415C-A68A-2E40D5B2C862}">
      <dgm:prSet/>
      <dgm:spPr/>
      <dgm:t>
        <a:bodyPr/>
        <a:lstStyle/>
        <a:p>
          <a:pPr>
            <a:defRPr cap="all"/>
          </a:pPr>
          <a:r>
            <a:rPr lang="en-US"/>
            <a:t>Desktop, A10, Monitor Service</a:t>
          </a:r>
        </a:p>
      </dgm:t>
    </dgm:pt>
    <dgm:pt modelId="{482EC06B-74C2-48D4-A03A-14CC9933ACE5}" type="parTrans" cxnId="{1410E2C2-1D31-4236-B597-7BF898E768B5}">
      <dgm:prSet/>
      <dgm:spPr/>
      <dgm:t>
        <a:bodyPr/>
        <a:lstStyle/>
        <a:p>
          <a:endParaRPr lang="en-US"/>
        </a:p>
      </dgm:t>
    </dgm:pt>
    <dgm:pt modelId="{B151B613-7F00-42C2-A046-4FC8E5004C51}" type="sibTrans" cxnId="{1410E2C2-1D31-4236-B597-7BF898E768B5}">
      <dgm:prSet/>
      <dgm:spPr/>
      <dgm:t>
        <a:bodyPr/>
        <a:lstStyle/>
        <a:p>
          <a:endParaRPr lang="en-US"/>
        </a:p>
      </dgm:t>
    </dgm:pt>
    <dgm:pt modelId="{312C5A7B-3A0F-400E-9561-20BB801CEA9C}">
      <dgm:prSet/>
      <dgm:spPr/>
      <dgm:t>
        <a:bodyPr/>
        <a:lstStyle/>
        <a:p>
          <a:pPr>
            <a:defRPr cap="all"/>
          </a:pPr>
          <a:r>
            <a:rPr lang="en-US"/>
            <a:t>Printer, MFP &amp; Photocopier Service</a:t>
          </a:r>
        </a:p>
      </dgm:t>
    </dgm:pt>
    <dgm:pt modelId="{6DE1E1BF-5590-4996-92BA-4AADE22C1633}" type="parTrans" cxnId="{FA9963AD-27EC-4047-A833-4873891A393A}">
      <dgm:prSet/>
      <dgm:spPr/>
      <dgm:t>
        <a:bodyPr/>
        <a:lstStyle/>
        <a:p>
          <a:endParaRPr lang="en-US"/>
        </a:p>
      </dgm:t>
    </dgm:pt>
    <dgm:pt modelId="{62FB2D39-63AC-4771-8B9C-B85FA5064F2C}" type="sibTrans" cxnId="{FA9963AD-27EC-4047-A833-4873891A393A}">
      <dgm:prSet/>
      <dgm:spPr/>
      <dgm:t>
        <a:bodyPr/>
        <a:lstStyle/>
        <a:p>
          <a:endParaRPr lang="en-US"/>
        </a:p>
      </dgm:t>
    </dgm:pt>
    <dgm:pt modelId="{2903DE78-DCB2-4891-9D49-D39EB8F48DF9}">
      <dgm:prSet/>
      <dgm:spPr/>
      <dgm:t>
        <a:bodyPr/>
        <a:lstStyle/>
        <a:p>
          <a:pPr>
            <a:defRPr cap="all"/>
          </a:pPr>
          <a:r>
            <a:rPr lang="en-US"/>
            <a:t>Multimedia Projector Service</a:t>
          </a:r>
        </a:p>
      </dgm:t>
    </dgm:pt>
    <dgm:pt modelId="{D594BDB9-B16C-47A2-8D06-EBA1462AB020}" type="parTrans" cxnId="{F2C14F38-38E1-49A0-B718-C1024078E440}">
      <dgm:prSet/>
      <dgm:spPr/>
      <dgm:t>
        <a:bodyPr/>
        <a:lstStyle/>
        <a:p>
          <a:endParaRPr lang="en-US"/>
        </a:p>
      </dgm:t>
    </dgm:pt>
    <dgm:pt modelId="{5A2DFE29-0F35-4BC0-906B-AAA59992ECAD}" type="sibTrans" cxnId="{F2C14F38-38E1-49A0-B718-C1024078E440}">
      <dgm:prSet/>
      <dgm:spPr/>
      <dgm:t>
        <a:bodyPr/>
        <a:lstStyle/>
        <a:p>
          <a:endParaRPr lang="en-US"/>
        </a:p>
      </dgm:t>
    </dgm:pt>
    <dgm:pt modelId="{C559D832-C57D-4F2D-8F0F-801BBB4844AF}">
      <dgm:prSet/>
      <dgm:spPr/>
      <dgm:t>
        <a:bodyPr/>
        <a:lstStyle/>
        <a:p>
          <a:pPr>
            <a:defRPr cap="all"/>
          </a:pPr>
          <a:r>
            <a:rPr lang="en-US"/>
            <a:t>UPS, IPS, PSU Service</a:t>
          </a:r>
        </a:p>
      </dgm:t>
    </dgm:pt>
    <dgm:pt modelId="{A0951EBC-7D03-40D1-84DC-D4F6A3F0570C}" type="parTrans" cxnId="{67741E68-C0DF-4141-A151-D9353832536D}">
      <dgm:prSet/>
      <dgm:spPr/>
      <dgm:t>
        <a:bodyPr/>
        <a:lstStyle/>
        <a:p>
          <a:endParaRPr lang="en-US"/>
        </a:p>
      </dgm:t>
    </dgm:pt>
    <dgm:pt modelId="{6CEEABFA-92B6-4EC2-96B4-BF97E9797C5E}" type="sibTrans" cxnId="{67741E68-C0DF-4141-A151-D9353832536D}">
      <dgm:prSet/>
      <dgm:spPr/>
      <dgm:t>
        <a:bodyPr/>
        <a:lstStyle/>
        <a:p>
          <a:endParaRPr lang="en-US"/>
        </a:p>
      </dgm:t>
    </dgm:pt>
    <dgm:pt modelId="{09E4E4A7-5873-408D-B4C8-CBC36D5A3556}">
      <dgm:prSet/>
      <dgm:spPr/>
      <dgm:t>
        <a:bodyPr/>
        <a:lstStyle/>
        <a:p>
          <a:pPr>
            <a:defRPr cap="all"/>
          </a:pPr>
          <a:r>
            <a:rPr lang="en-US"/>
            <a:t>Smartphone &amp; Tab Service</a:t>
          </a:r>
        </a:p>
      </dgm:t>
    </dgm:pt>
    <dgm:pt modelId="{CB30E589-7F4C-41A2-B581-0B0A38BEE265}" type="parTrans" cxnId="{D1AEA99D-192B-416E-B249-B9F62CFD6859}">
      <dgm:prSet/>
      <dgm:spPr/>
      <dgm:t>
        <a:bodyPr/>
        <a:lstStyle/>
        <a:p>
          <a:endParaRPr lang="en-US"/>
        </a:p>
      </dgm:t>
    </dgm:pt>
    <dgm:pt modelId="{C909690E-6003-485E-AD0C-BFCE1CFF7770}" type="sibTrans" cxnId="{D1AEA99D-192B-416E-B249-B9F62CFD6859}">
      <dgm:prSet/>
      <dgm:spPr/>
      <dgm:t>
        <a:bodyPr/>
        <a:lstStyle/>
        <a:p>
          <a:endParaRPr lang="en-US"/>
        </a:p>
      </dgm:t>
    </dgm:pt>
    <dgm:pt modelId="{15C15545-0268-4148-828F-11C6A0F0604B}">
      <dgm:prSet/>
      <dgm:spPr/>
      <dgm:t>
        <a:bodyPr/>
        <a:lstStyle/>
        <a:p>
          <a:pPr>
            <a:defRPr cap="all"/>
          </a:pPr>
          <a:r>
            <a:rPr lang="en-US"/>
            <a:t>Multimedia Speaker Service</a:t>
          </a:r>
        </a:p>
      </dgm:t>
    </dgm:pt>
    <dgm:pt modelId="{EFB05174-DC06-4FD5-9933-D5F6A8643917}" type="parTrans" cxnId="{E62E745E-6506-4E42-8801-263FD3D2C695}">
      <dgm:prSet/>
      <dgm:spPr/>
      <dgm:t>
        <a:bodyPr/>
        <a:lstStyle/>
        <a:p>
          <a:endParaRPr lang="en-US"/>
        </a:p>
      </dgm:t>
    </dgm:pt>
    <dgm:pt modelId="{8729F99C-26B8-4C27-8DC2-76EA3EC5D2D3}" type="sibTrans" cxnId="{E62E745E-6506-4E42-8801-263FD3D2C695}">
      <dgm:prSet/>
      <dgm:spPr/>
      <dgm:t>
        <a:bodyPr/>
        <a:lstStyle/>
        <a:p>
          <a:endParaRPr lang="en-US"/>
        </a:p>
      </dgm:t>
    </dgm:pt>
    <dgm:pt modelId="{2A2FF5B4-AF13-4560-A536-5A9D773668E2}">
      <dgm:prSet/>
      <dgm:spPr/>
      <dgm:t>
        <a:bodyPr/>
        <a:lstStyle/>
        <a:p>
          <a:pPr>
            <a:defRPr cap="all"/>
          </a:pPr>
          <a:r>
            <a:rPr lang="en-US"/>
            <a:t>Home Appliance Service</a:t>
          </a:r>
        </a:p>
      </dgm:t>
    </dgm:pt>
    <dgm:pt modelId="{6B0BBACF-513C-4D9A-B6B9-7BB8FB796F24}" type="parTrans" cxnId="{59B98AC8-B1BB-4C72-87E7-232E15F73B74}">
      <dgm:prSet/>
      <dgm:spPr/>
      <dgm:t>
        <a:bodyPr/>
        <a:lstStyle/>
        <a:p>
          <a:endParaRPr lang="en-US"/>
        </a:p>
      </dgm:t>
    </dgm:pt>
    <dgm:pt modelId="{488FF2BB-AEC7-4DA4-B378-B4218A4A2709}" type="sibTrans" cxnId="{59B98AC8-B1BB-4C72-87E7-232E15F73B74}">
      <dgm:prSet/>
      <dgm:spPr/>
      <dgm:t>
        <a:bodyPr/>
        <a:lstStyle/>
        <a:p>
          <a:endParaRPr lang="en-US"/>
        </a:p>
      </dgm:t>
    </dgm:pt>
    <dgm:pt modelId="{9A065AB3-8C16-4FFC-BFF3-6EAF8D0D1047}" type="pres">
      <dgm:prSet presAssocID="{4CD20E05-F7A4-46AB-8E54-2FF6C2770D33}" presName="root" presStyleCnt="0">
        <dgm:presLayoutVars>
          <dgm:dir/>
          <dgm:resizeHandles val="exact"/>
        </dgm:presLayoutVars>
      </dgm:prSet>
      <dgm:spPr/>
    </dgm:pt>
    <dgm:pt modelId="{9343BBA1-4EF1-44C0-BAA6-D2078282D546}" type="pres">
      <dgm:prSet presAssocID="{093D0A82-4C5F-4AF7-B81C-D497BA4593D1}" presName="compNode" presStyleCnt="0"/>
      <dgm:spPr/>
    </dgm:pt>
    <dgm:pt modelId="{2FD2C533-F4A2-4B03-9465-486CD5351AF2}" type="pres">
      <dgm:prSet presAssocID="{093D0A82-4C5F-4AF7-B81C-D497BA4593D1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45319B8-17C7-4D02-A884-28A9F287D699}" type="pres">
      <dgm:prSet presAssocID="{093D0A82-4C5F-4AF7-B81C-D497BA4593D1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3904815-B2CC-458E-AB11-275AB5F38A72}" type="pres">
      <dgm:prSet presAssocID="{093D0A82-4C5F-4AF7-B81C-D497BA4593D1}" presName="spaceRect" presStyleCnt="0"/>
      <dgm:spPr/>
    </dgm:pt>
    <dgm:pt modelId="{742D1970-AC55-419B-A8B8-7B7813D71852}" type="pres">
      <dgm:prSet presAssocID="{093D0A82-4C5F-4AF7-B81C-D497BA4593D1}" presName="textRect" presStyleLbl="revTx" presStyleIdx="0" presStyleCnt="8">
        <dgm:presLayoutVars>
          <dgm:chMax val="1"/>
          <dgm:chPref val="1"/>
        </dgm:presLayoutVars>
      </dgm:prSet>
      <dgm:spPr/>
    </dgm:pt>
    <dgm:pt modelId="{628AA677-A794-4567-A2A1-3111315D590B}" type="pres">
      <dgm:prSet presAssocID="{93E1046D-C8E1-4C33-8760-D2171868939F}" presName="sibTrans" presStyleCnt="0"/>
      <dgm:spPr/>
    </dgm:pt>
    <dgm:pt modelId="{23F6D2DB-4B55-4722-9AB4-82506C48F238}" type="pres">
      <dgm:prSet presAssocID="{9EBE1ED9-33D7-415C-A68A-2E40D5B2C862}" presName="compNode" presStyleCnt="0"/>
      <dgm:spPr/>
    </dgm:pt>
    <dgm:pt modelId="{4BE4A95B-5F9A-444D-BDC3-7A4B118B07DC}" type="pres">
      <dgm:prSet presAssocID="{9EBE1ED9-33D7-415C-A68A-2E40D5B2C862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3ADA186C-217F-45B4-BF74-4665EDBDAC53}" type="pres">
      <dgm:prSet presAssocID="{9EBE1ED9-33D7-415C-A68A-2E40D5B2C86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5B9AC8D-4540-4462-ACDC-39DD917356EE}" type="pres">
      <dgm:prSet presAssocID="{9EBE1ED9-33D7-415C-A68A-2E40D5B2C862}" presName="spaceRect" presStyleCnt="0"/>
      <dgm:spPr/>
    </dgm:pt>
    <dgm:pt modelId="{BCC9EEB0-1E99-420B-9F13-A76136E5E923}" type="pres">
      <dgm:prSet presAssocID="{9EBE1ED9-33D7-415C-A68A-2E40D5B2C862}" presName="textRect" presStyleLbl="revTx" presStyleIdx="1" presStyleCnt="8">
        <dgm:presLayoutVars>
          <dgm:chMax val="1"/>
          <dgm:chPref val="1"/>
        </dgm:presLayoutVars>
      </dgm:prSet>
      <dgm:spPr/>
    </dgm:pt>
    <dgm:pt modelId="{848E77A2-5571-4E53-A71C-704923B450BB}" type="pres">
      <dgm:prSet presAssocID="{B151B613-7F00-42C2-A046-4FC8E5004C51}" presName="sibTrans" presStyleCnt="0"/>
      <dgm:spPr/>
    </dgm:pt>
    <dgm:pt modelId="{4566B7E0-BF5F-453A-B111-D8F24576FA55}" type="pres">
      <dgm:prSet presAssocID="{312C5A7B-3A0F-400E-9561-20BB801CEA9C}" presName="compNode" presStyleCnt="0"/>
      <dgm:spPr/>
    </dgm:pt>
    <dgm:pt modelId="{9E860CF0-906A-420F-AB64-29CEE31B95A2}" type="pres">
      <dgm:prSet presAssocID="{312C5A7B-3A0F-400E-9561-20BB801CEA9C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59E139D6-B820-4E18-8754-4DD5196E05DD}" type="pres">
      <dgm:prSet presAssocID="{312C5A7B-3A0F-400E-9561-20BB801CEA9C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x"/>
        </a:ext>
      </dgm:extLst>
    </dgm:pt>
    <dgm:pt modelId="{17397A40-20A1-4813-92E7-8F363B0A22D1}" type="pres">
      <dgm:prSet presAssocID="{312C5A7B-3A0F-400E-9561-20BB801CEA9C}" presName="spaceRect" presStyleCnt="0"/>
      <dgm:spPr/>
    </dgm:pt>
    <dgm:pt modelId="{61E0B46D-633F-4C79-B1BF-099E706E1DB4}" type="pres">
      <dgm:prSet presAssocID="{312C5A7B-3A0F-400E-9561-20BB801CEA9C}" presName="textRect" presStyleLbl="revTx" presStyleIdx="2" presStyleCnt="8">
        <dgm:presLayoutVars>
          <dgm:chMax val="1"/>
          <dgm:chPref val="1"/>
        </dgm:presLayoutVars>
      </dgm:prSet>
      <dgm:spPr/>
    </dgm:pt>
    <dgm:pt modelId="{7CFE5578-0F9B-444D-A52F-ADD145328324}" type="pres">
      <dgm:prSet presAssocID="{62FB2D39-63AC-4771-8B9C-B85FA5064F2C}" presName="sibTrans" presStyleCnt="0"/>
      <dgm:spPr/>
    </dgm:pt>
    <dgm:pt modelId="{ED87F931-20F7-41BD-83A8-409F25EC535A}" type="pres">
      <dgm:prSet presAssocID="{2903DE78-DCB2-4891-9D49-D39EB8F48DF9}" presName="compNode" presStyleCnt="0"/>
      <dgm:spPr/>
    </dgm:pt>
    <dgm:pt modelId="{90A31B0B-0A06-408B-AAEE-8BB378E5FF98}" type="pres">
      <dgm:prSet presAssocID="{2903DE78-DCB2-4891-9D49-D39EB8F48DF9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418AE3F2-C3A8-48C6-97B7-3BE7B8B23CBC}" type="pres">
      <dgm:prSet presAssocID="{2903DE78-DCB2-4891-9D49-D39EB8F48DF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"/>
        </a:ext>
      </dgm:extLst>
    </dgm:pt>
    <dgm:pt modelId="{17BF7049-E4A2-43A6-BAEC-6EA8E92E240D}" type="pres">
      <dgm:prSet presAssocID="{2903DE78-DCB2-4891-9D49-D39EB8F48DF9}" presName="spaceRect" presStyleCnt="0"/>
      <dgm:spPr/>
    </dgm:pt>
    <dgm:pt modelId="{49D427F9-E5D9-47AD-9E6F-512FD8328F14}" type="pres">
      <dgm:prSet presAssocID="{2903DE78-DCB2-4891-9D49-D39EB8F48DF9}" presName="textRect" presStyleLbl="revTx" presStyleIdx="3" presStyleCnt="8">
        <dgm:presLayoutVars>
          <dgm:chMax val="1"/>
          <dgm:chPref val="1"/>
        </dgm:presLayoutVars>
      </dgm:prSet>
      <dgm:spPr/>
    </dgm:pt>
    <dgm:pt modelId="{3DEA0D30-9586-4178-A949-36ED944E5A17}" type="pres">
      <dgm:prSet presAssocID="{5A2DFE29-0F35-4BC0-906B-AAA59992ECAD}" presName="sibTrans" presStyleCnt="0"/>
      <dgm:spPr/>
    </dgm:pt>
    <dgm:pt modelId="{2B8E237C-75A8-417A-9D4B-A06AC84F863D}" type="pres">
      <dgm:prSet presAssocID="{C559D832-C57D-4F2D-8F0F-801BBB4844AF}" presName="compNode" presStyleCnt="0"/>
      <dgm:spPr/>
    </dgm:pt>
    <dgm:pt modelId="{DAC94F84-FB3E-49B0-B9D6-E87E0F72E415}" type="pres">
      <dgm:prSet presAssocID="{C559D832-C57D-4F2D-8F0F-801BBB4844AF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E5D66F7A-753B-4ED9-8508-43354663F365}" type="pres">
      <dgm:prSet presAssocID="{C559D832-C57D-4F2D-8F0F-801BBB4844AF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6F6217C-E43F-4595-BE69-BDD8EF120C19}" type="pres">
      <dgm:prSet presAssocID="{C559D832-C57D-4F2D-8F0F-801BBB4844AF}" presName="spaceRect" presStyleCnt="0"/>
      <dgm:spPr/>
    </dgm:pt>
    <dgm:pt modelId="{E93BAB61-6569-4954-BF29-96098F3B0642}" type="pres">
      <dgm:prSet presAssocID="{C559D832-C57D-4F2D-8F0F-801BBB4844AF}" presName="textRect" presStyleLbl="revTx" presStyleIdx="4" presStyleCnt="8">
        <dgm:presLayoutVars>
          <dgm:chMax val="1"/>
          <dgm:chPref val="1"/>
        </dgm:presLayoutVars>
      </dgm:prSet>
      <dgm:spPr/>
    </dgm:pt>
    <dgm:pt modelId="{645F2E64-6E49-4331-988D-9C022921D2B2}" type="pres">
      <dgm:prSet presAssocID="{6CEEABFA-92B6-4EC2-96B4-BF97E9797C5E}" presName="sibTrans" presStyleCnt="0"/>
      <dgm:spPr/>
    </dgm:pt>
    <dgm:pt modelId="{1FDF4062-56B5-480C-B512-837C5702D286}" type="pres">
      <dgm:prSet presAssocID="{09E4E4A7-5873-408D-B4C8-CBC36D5A3556}" presName="compNode" presStyleCnt="0"/>
      <dgm:spPr/>
    </dgm:pt>
    <dgm:pt modelId="{157EB922-2DA4-4D90-8175-E533E045C72A}" type="pres">
      <dgm:prSet presAssocID="{09E4E4A7-5873-408D-B4C8-CBC36D5A3556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D1FD46E-C086-4D87-BE85-1F53B4063054}" type="pres">
      <dgm:prSet presAssocID="{09E4E4A7-5873-408D-B4C8-CBC36D5A3556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0504DD8-8880-4BF1-A538-7474BD339A50}" type="pres">
      <dgm:prSet presAssocID="{09E4E4A7-5873-408D-B4C8-CBC36D5A3556}" presName="spaceRect" presStyleCnt="0"/>
      <dgm:spPr/>
    </dgm:pt>
    <dgm:pt modelId="{8AB712FE-4469-463A-9DCB-8320FBD1A6DA}" type="pres">
      <dgm:prSet presAssocID="{09E4E4A7-5873-408D-B4C8-CBC36D5A3556}" presName="textRect" presStyleLbl="revTx" presStyleIdx="5" presStyleCnt="8">
        <dgm:presLayoutVars>
          <dgm:chMax val="1"/>
          <dgm:chPref val="1"/>
        </dgm:presLayoutVars>
      </dgm:prSet>
      <dgm:spPr/>
    </dgm:pt>
    <dgm:pt modelId="{547E99D5-6BF3-4553-88AE-88AD8AE5E4F2}" type="pres">
      <dgm:prSet presAssocID="{C909690E-6003-485E-AD0C-BFCE1CFF7770}" presName="sibTrans" presStyleCnt="0"/>
      <dgm:spPr/>
    </dgm:pt>
    <dgm:pt modelId="{33C950F2-49A4-468B-AB9D-F6D30F2EF195}" type="pres">
      <dgm:prSet presAssocID="{15C15545-0268-4148-828F-11C6A0F0604B}" presName="compNode" presStyleCnt="0"/>
      <dgm:spPr/>
    </dgm:pt>
    <dgm:pt modelId="{06245A84-6F94-46F4-A60D-435D66410227}" type="pres">
      <dgm:prSet presAssocID="{15C15545-0268-4148-828F-11C6A0F0604B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89B8E87-CAE2-42FA-8BEF-424358874F39}" type="pres">
      <dgm:prSet presAssocID="{15C15545-0268-4148-828F-11C6A0F0604B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C03E40FE-B416-4EF6-941A-576F3020EB2D}" type="pres">
      <dgm:prSet presAssocID="{15C15545-0268-4148-828F-11C6A0F0604B}" presName="spaceRect" presStyleCnt="0"/>
      <dgm:spPr/>
    </dgm:pt>
    <dgm:pt modelId="{F1CED381-4090-4AC1-8DD7-DD065A9C4B08}" type="pres">
      <dgm:prSet presAssocID="{15C15545-0268-4148-828F-11C6A0F0604B}" presName="textRect" presStyleLbl="revTx" presStyleIdx="6" presStyleCnt="8">
        <dgm:presLayoutVars>
          <dgm:chMax val="1"/>
          <dgm:chPref val="1"/>
        </dgm:presLayoutVars>
      </dgm:prSet>
      <dgm:spPr/>
    </dgm:pt>
    <dgm:pt modelId="{D6287362-A8FC-4675-A2DD-9852096F6F1D}" type="pres">
      <dgm:prSet presAssocID="{8729F99C-26B8-4C27-8DC2-76EA3EC5D2D3}" presName="sibTrans" presStyleCnt="0"/>
      <dgm:spPr/>
    </dgm:pt>
    <dgm:pt modelId="{4D0A5FCB-A7AD-41D2-B9AE-63AE64BB61B5}" type="pres">
      <dgm:prSet presAssocID="{2A2FF5B4-AF13-4560-A536-5A9D773668E2}" presName="compNode" presStyleCnt="0"/>
      <dgm:spPr/>
    </dgm:pt>
    <dgm:pt modelId="{A54C3A39-5F5E-427C-80E8-8A7A4A4BC48B}" type="pres">
      <dgm:prSet presAssocID="{2A2FF5B4-AF13-4560-A536-5A9D773668E2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551AF3A0-2116-4664-8B9A-B3AB80FC846C}" type="pres">
      <dgm:prSet presAssocID="{2A2FF5B4-AF13-4560-A536-5A9D773668E2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C69ED4B0-BE9B-4E95-9DA9-A2B6BC4B386C}" type="pres">
      <dgm:prSet presAssocID="{2A2FF5B4-AF13-4560-A536-5A9D773668E2}" presName="spaceRect" presStyleCnt="0"/>
      <dgm:spPr/>
    </dgm:pt>
    <dgm:pt modelId="{125A9C57-C020-412E-8B94-815E068F4E21}" type="pres">
      <dgm:prSet presAssocID="{2A2FF5B4-AF13-4560-A536-5A9D773668E2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AE59EF04-9251-4ED5-99D1-E0564E7A3DED}" type="presOf" srcId="{9EBE1ED9-33D7-415C-A68A-2E40D5B2C862}" destId="{BCC9EEB0-1E99-420B-9F13-A76136E5E923}" srcOrd="0" destOrd="0" presId="urn:microsoft.com/office/officeart/2018/5/layout/IconLeafLabelList"/>
    <dgm:cxn modelId="{2108080C-91BF-4918-AFB8-8C4326045BA6}" type="presOf" srcId="{2903DE78-DCB2-4891-9D49-D39EB8F48DF9}" destId="{49D427F9-E5D9-47AD-9E6F-512FD8328F14}" srcOrd="0" destOrd="0" presId="urn:microsoft.com/office/officeart/2018/5/layout/IconLeafLabelList"/>
    <dgm:cxn modelId="{5E0F5427-B2C3-42F2-A1A5-2DB846EF2E7A}" type="presOf" srcId="{093D0A82-4C5F-4AF7-B81C-D497BA4593D1}" destId="{742D1970-AC55-419B-A8B8-7B7813D71852}" srcOrd="0" destOrd="0" presId="urn:microsoft.com/office/officeart/2018/5/layout/IconLeafLabelList"/>
    <dgm:cxn modelId="{F2C14F38-38E1-49A0-B718-C1024078E440}" srcId="{4CD20E05-F7A4-46AB-8E54-2FF6C2770D33}" destId="{2903DE78-DCB2-4891-9D49-D39EB8F48DF9}" srcOrd="3" destOrd="0" parTransId="{D594BDB9-B16C-47A2-8D06-EBA1462AB020}" sibTransId="{5A2DFE29-0F35-4BC0-906B-AAA59992ECAD}"/>
    <dgm:cxn modelId="{E62E745E-6506-4E42-8801-263FD3D2C695}" srcId="{4CD20E05-F7A4-46AB-8E54-2FF6C2770D33}" destId="{15C15545-0268-4148-828F-11C6A0F0604B}" srcOrd="6" destOrd="0" parTransId="{EFB05174-DC06-4FD5-9933-D5F6A8643917}" sibTransId="{8729F99C-26B8-4C27-8DC2-76EA3EC5D2D3}"/>
    <dgm:cxn modelId="{67741E68-C0DF-4141-A151-D9353832536D}" srcId="{4CD20E05-F7A4-46AB-8E54-2FF6C2770D33}" destId="{C559D832-C57D-4F2D-8F0F-801BBB4844AF}" srcOrd="4" destOrd="0" parTransId="{A0951EBC-7D03-40D1-84DC-D4F6A3F0570C}" sibTransId="{6CEEABFA-92B6-4EC2-96B4-BF97E9797C5E}"/>
    <dgm:cxn modelId="{1C667973-35A4-463A-AA0B-3D92539DE7E4}" type="presOf" srcId="{2A2FF5B4-AF13-4560-A536-5A9D773668E2}" destId="{125A9C57-C020-412E-8B94-815E068F4E21}" srcOrd="0" destOrd="0" presId="urn:microsoft.com/office/officeart/2018/5/layout/IconLeafLabelList"/>
    <dgm:cxn modelId="{46BC847C-E777-4B36-AC25-74C8725D6FD5}" type="presOf" srcId="{4CD20E05-F7A4-46AB-8E54-2FF6C2770D33}" destId="{9A065AB3-8C16-4FFC-BFF3-6EAF8D0D1047}" srcOrd="0" destOrd="0" presId="urn:microsoft.com/office/officeart/2018/5/layout/IconLeafLabelList"/>
    <dgm:cxn modelId="{D1AEA99D-192B-416E-B249-B9F62CFD6859}" srcId="{4CD20E05-F7A4-46AB-8E54-2FF6C2770D33}" destId="{09E4E4A7-5873-408D-B4C8-CBC36D5A3556}" srcOrd="5" destOrd="0" parTransId="{CB30E589-7F4C-41A2-B581-0B0A38BEE265}" sibTransId="{C909690E-6003-485E-AD0C-BFCE1CFF7770}"/>
    <dgm:cxn modelId="{FA9963AD-27EC-4047-A833-4873891A393A}" srcId="{4CD20E05-F7A4-46AB-8E54-2FF6C2770D33}" destId="{312C5A7B-3A0F-400E-9561-20BB801CEA9C}" srcOrd="2" destOrd="0" parTransId="{6DE1E1BF-5590-4996-92BA-4AADE22C1633}" sibTransId="{62FB2D39-63AC-4771-8B9C-B85FA5064F2C}"/>
    <dgm:cxn modelId="{A728A9B4-7F8D-4BA5-826B-5C305D90E074}" type="presOf" srcId="{15C15545-0268-4148-828F-11C6A0F0604B}" destId="{F1CED381-4090-4AC1-8DD7-DD065A9C4B08}" srcOrd="0" destOrd="0" presId="urn:microsoft.com/office/officeart/2018/5/layout/IconLeafLabelList"/>
    <dgm:cxn modelId="{20015FB9-CDA2-41E0-88F3-363DE6295EBD}" type="presOf" srcId="{312C5A7B-3A0F-400E-9561-20BB801CEA9C}" destId="{61E0B46D-633F-4C79-B1BF-099E706E1DB4}" srcOrd="0" destOrd="0" presId="urn:microsoft.com/office/officeart/2018/5/layout/IconLeafLabelList"/>
    <dgm:cxn modelId="{1410E2C2-1D31-4236-B597-7BF898E768B5}" srcId="{4CD20E05-F7A4-46AB-8E54-2FF6C2770D33}" destId="{9EBE1ED9-33D7-415C-A68A-2E40D5B2C862}" srcOrd="1" destOrd="0" parTransId="{482EC06B-74C2-48D4-A03A-14CC9933ACE5}" sibTransId="{B151B613-7F00-42C2-A046-4FC8E5004C51}"/>
    <dgm:cxn modelId="{59B98AC8-B1BB-4C72-87E7-232E15F73B74}" srcId="{4CD20E05-F7A4-46AB-8E54-2FF6C2770D33}" destId="{2A2FF5B4-AF13-4560-A536-5A9D773668E2}" srcOrd="7" destOrd="0" parTransId="{6B0BBACF-513C-4D9A-B6B9-7BB8FB796F24}" sibTransId="{488FF2BB-AEC7-4DA4-B378-B4218A4A2709}"/>
    <dgm:cxn modelId="{0EA1DBC9-21C4-4177-9861-A50E616A6111}" srcId="{4CD20E05-F7A4-46AB-8E54-2FF6C2770D33}" destId="{093D0A82-4C5F-4AF7-B81C-D497BA4593D1}" srcOrd="0" destOrd="0" parTransId="{83C9E78F-6C92-407C-9D5F-E559AE5DEFE9}" sibTransId="{93E1046D-C8E1-4C33-8760-D2171868939F}"/>
    <dgm:cxn modelId="{1653ECD8-F7A6-4B9E-A197-F4F89B9D34C9}" type="presOf" srcId="{09E4E4A7-5873-408D-B4C8-CBC36D5A3556}" destId="{8AB712FE-4469-463A-9DCB-8320FBD1A6DA}" srcOrd="0" destOrd="0" presId="urn:microsoft.com/office/officeart/2018/5/layout/IconLeafLabelList"/>
    <dgm:cxn modelId="{5F9F45E9-B469-4111-8D76-CC8504BE479A}" type="presOf" srcId="{C559D832-C57D-4F2D-8F0F-801BBB4844AF}" destId="{E93BAB61-6569-4954-BF29-96098F3B0642}" srcOrd="0" destOrd="0" presId="urn:microsoft.com/office/officeart/2018/5/layout/IconLeafLabelList"/>
    <dgm:cxn modelId="{158F1902-C621-4FAD-90B1-8C78A20AD567}" type="presParOf" srcId="{9A065AB3-8C16-4FFC-BFF3-6EAF8D0D1047}" destId="{9343BBA1-4EF1-44C0-BAA6-D2078282D546}" srcOrd="0" destOrd="0" presId="urn:microsoft.com/office/officeart/2018/5/layout/IconLeafLabelList"/>
    <dgm:cxn modelId="{D810D900-4367-447E-9C4A-FCB5C3F580A5}" type="presParOf" srcId="{9343BBA1-4EF1-44C0-BAA6-D2078282D546}" destId="{2FD2C533-F4A2-4B03-9465-486CD5351AF2}" srcOrd="0" destOrd="0" presId="urn:microsoft.com/office/officeart/2018/5/layout/IconLeafLabelList"/>
    <dgm:cxn modelId="{085CBA7E-DAD6-4021-9AD7-233E2B1BFB4E}" type="presParOf" srcId="{9343BBA1-4EF1-44C0-BAA6-D2078282D546}" destId="{A45319B8-17C7-4D02-A884-28A9F287D699}" srcOrd="1" destOrd="0" presId="urn:microsoft.com/office/officeart/2018/5/layout/IconLeafLabelList"/>
    <dgm:cxn modelId="{FD5E2C7B-1428-49B8-A90E-5DDF9C4D55B1}" type="presParOf" srcId="{9343BBA1-4EF1-44C0-BAA6-D2078282D546}" destId="{E3904815-B2CC-458E-AB11-275AB5F38A72}" srcOrd="2" destOrd="0" presId="urn:microsoft.com/office/officeart/2018/5/layout/IconLeafLabelList"/>
    <dgm:cxn modelId="{C96CAFA6-BF61-4F6C-9F22-0003EC98A5FD}" type="presParOf" srcId="{9343BBA1-4EF1-44C0-BAA6-D2078282D546}" destId="{742D1970-AC55-419B-A8B8-7B7813D71852}" srcOrd="3" destOrd="0" presId="urn:microsoft.com/office/officeart/2018/5/layout/IconLeafLabelList"/>
    <dgm:cxn modelId="{29CC35AD-0DF9-4483-80B1-7057F7D98B88}" type="presParOf" srcId="{9A065AB3-8C16-4FFC-BFF3-6EAF8D0D1047}" destId="{628AA677-A794-4567-A2A1-3111315D590B}" srcOrd="1" destOrd="0" presId="urn:microsoft.com/office/officeart/2018/5/layout/IconLeafLabelList"/>
    <dgm:cxn modelId="{101E58C9-6E87-4F7C-A731-EDE6592A5788}" type="presParOf" srcId="{9A065AB3-8C16-4FFC-BFF3-6EAF8D0D1047}" destId="{23F6D2DB-4B55-4722-9AB4-82506C48F238}" srcOrd="2" destOrd="0" presId="urn:microsoft.com/office/officeart/2018/5/layout/IconLeafLabelList"/>
    <dgm:cxn modelId="{E77D107B-398C-47AD-BBA3-6C2C68334CC1}" type="presParOf" srcId="{23F6D2DB-4B55-4722-9AB4-82506C48F238}" destId="{4BE4A95B-5F9A-444D-BDC3-7A4B118B07DC}" srcOrd="0" destOrd="0" presId="urn:microsoft.com/office/officeart/2018/5/layout/IconLeafLabelList"/>
    <dgm:cxn modelId="{B65C93BB-9785-4CD7-9CA6-915A2911312B}" type="presParOf" srcId="{23F6D2DB-4B55-4722-9AB4-82506C48F238}" destId="{3ADA186C-217F-45B4-BF74-4665EDBDAC53}" srcOrd="1" destOrd="0" presId="urn:microsoft.com/office/officeart/2018/5/layout/IconLeafLabelList"/>
    <dgm:cxn modelId="{5CE99DBD-6630-4409-892F-C79F4C39A80D}" type="presParOf" srcId="{23F6D2DB-4B55-4722-9AB4-82506C48F238}" destId="{55B9AC8D-4540-4462-ACDC-39DD917356EE}" srcOrd="2" destOrd="0" presId="urn:microsoft.com/office/officeart/2018/5/layout/IconLeafLabelList"/>
    <dgm:cxn modelId="{82CD0094-4A44-4BD5-8745-C52DB8E8AFC8}" type="presParOf" srcId="{23F6D2DB-4B55-4722-9AB4-82506C48F238}" destId="{BCC9EEB0-1E99-420B-9F13-A76136E5E923}" srcOrd="3" destOrd="0" presId="urn:microsoft.com/office/officeart/2018/5/layout/IconLeafLabelList"/>
    <dgm:cxn modelId="{76067215-A813-46B1-A592-9570914B34D9}" type="presParOf" srcId="{9A065AB3-8C16-4FFC-BFF3-6EAF8D0D1047}" destId="{848E77A2-5571-4E53-A71C-704923B450BB}" srcOrd="3" destOrd="0" presId="urn:microsoft.com/office/officeart/2018/5/layout/IconLeafLabelList"/>
    <dgm:cxn modelId="{E3DB003B-55BA-454B-99BB-504FA2F54AD7}" type="presParOf" srcId="{9A065AB3-8C16-4FFC-BFF3-6EAF8D0D1047}" destId="{4566B7E0-BF5F-453A-B111-D8F24576FA55}" srcOrd="4" destOrd="0" presId="urn:microsoft.com/office/officeart/2018/5/layout/IconLeafLabelList"/>
    <dgm:cxn modelId="{4210DF6F-A140-4A07-8ACB-F5AEF8921140}" type="presParOf" srcId="{4566B7E0-BF5F-453A-B111-D8F24576FA55}" destId="{9E860CF0-906A-420F-AB64-29CEE31B95A2}" srcOrd="0" destOrd="0" presId="urn:microsoft.com/office/officeart/2018/5/layout/IconLeafLabelList"/>
    <dgm:cxn modelId="{A8858B69-69FD-4D35-80B7-695812D6A2A9}" type="presParOf" srcId="{4566B7E0-BF5F-453A-B111-D8F24576FA55}" destId="{59E139D6-B820-4E18-8754-4DD5196E05DD}" srcOrd="1" destOrd="0" presId="urn:microsoft.com/office/officeart/2018/5/layout/IconLeafLabelList"/>
    <dgm:cxn modelId="{42B19055-8784-4495-890F-C5B392C6F873}" type="presParOf" srcId="{4566B7E0-BF5F-453A-B111-D8F24576FA55}" destId="{17397A40-20A1-4813-92E7-8F363B0A22D1}" srcOrd="2" destOrd="0" presId="urn:microsoft.com/office/officeart/2018/5/layout/IconLeafLabelList"/>
    <dgm:cxn modelId="{116B2697-7612-4D01-8263-6DD4017FE088}" type="presParOf" srcId="{4566B7E0-BF5F-453A-B111-D8F24576FA55}" destId="{61E0B46D-633F-4C79-B1BF-099E706E1DB4}" srcOrd="3" destOrd="0" presId="urn:microsoft.com/office/officeart/2018/5/layout/IconLeafLabelList"/>
    <dgm:cxn modelId="{242D3AB0-225A-4710-ACAD-BF7967795EF3}" type="presParOf" srcId="{9A065AB3-8C16-4FFC-BFF3-6EAF8D0D1047}" destId="{7CFE5578-0F9B-444D-A52F-ADD145328324}" srcOrd="5" destOrd="0" presId="urn:microsoft.com/office/officeart/2018/5/layout/IconLeafLabelList"/>
    <dgm:cxn modelId="{7A49C153-9B53-43C3-B5F7-B22C70E6DBB2}" type="presParOf" srcId="{9A065AB3-8C16-4FFC-BFF3-6EAF8D0D1047}" destId="{ED87F931-20F7-41BD-83A8-409F25EC535A}" srcOrd="6" destOrd="0" presId="urn:microsoft.com/office/officeart/2018/5/layout/IconLeafLabelList"/>
    <dgm:cxn modelId="{A7B2F8FE-0366-4EC9-95D4-EA960D92CD31}" type="presParOf" srcId="{ED87F931-20F7-41BD-83A8-409F25EC535A}" destId="{90A31B0B-0A06-408B-AAEE-8BB378E5FF98}" srcOrd="0" destOrd="0" presId="urn:microsoft.com/office/officeart/2018/5/layout/IconLeafLabelList"/>
    <dgm:cxn modelId="{E3EE55CC-C4D9-4823-8E93-5ADC99D9644B}" type="presParOf" srcId="{ED87F931-20F7-41BD-83A8-409F25EC535A}" destId="{418AE3F2-C3A8-48C6-97B7-3BE7B8B23CBC}" srcOrd="1" destOrd="0" presId="urn:microsoft.com/office/officeart/2018/5/layout/IconLeafLabelList"/>
    <dgm:cxn modelId="{DBA2CAD5-F70C-4240-AE3C-3FDAA93E6C28}" type="presParOf" srcId="{ED87F931-20F7-41BD-83A8-409F25EC535A}" destId="{17BF7049-E4A2-43A6-BAEC-6EA8E92E240D}" srcOrd="2" destOrd="0" presId="urn:microsoft.com/office/officeart/2018/5/layout/IconLeafLabelList"/>
    <dgm:cxn modelId="{EFE099BC-4C8B-46EE-BFA0-B20CEC9504AA}" type="presParOf" srcId="{ED87F931-20F7-41BD-83A8-409F25EC535A}" destId="{49D427F9-E5D9-47AD-9E6F-512FD8328F14}" srcOrd="3" destOrd="0" presId="urn:microsoft.com/office/officeart/2018/5/layout/IconLeafLabelList"/>
    <dgm:cxn modelId="{DABC6430-FC3B-4F4E-A71F-770F4D0831B0}" type="presParOf" srcId="{9A065AB3-8C16-4FFC-BFF3-6EAF8D0D1047}" destId="{3DEA0D30-9586-4178-A949-36ED944E5A17}" srcOrd="7" destOrd="0" presId="urn:microsoft.com/office/officeart/2018/5/layout/IconLeafLabelList"/>
    <dgm:cxn modelId="{E29C03F5-5D88-4206-820C-4A8325B9F6DC}" type="presParOf" srcId="{9A065AB3-8C16-4FFC-BFF3-6EAF8D0D1047}" destId="{2B8E237C-75A8-417A-9D4B-A06AC84F863D}" srcOrd="8" destOrd="0" presId="urn:microsoft.com/office/officeart/2018/5/layout/IconLeafLabelList"/>
    <dgm:cxn modelId="{A42BC323-513A-4A43-8104-CC7E182E61CC}" type="presParOf" srcId="{2B8E237C-75A8-417A-9D4B-A06AC84F863D}" destId="{DAC94F84-FB3E-49B0-B9D6-E87E0F72E415}" srcOrd="0" destOrd="0" presId="urn:microsoft.com/office/officeart/2018/5/layout/IconLeafLabelList"/>
    <dgm:cxn modelId="{2B34DE32-048B-42EC-A7C7-57E7738E27F5}" type="presParOf" srcId="{2B8E237C-75A8-417A-9D4B-A06AC84F863D}" destId="{E5D66F7A-753B-4ED9-8508-43354663F365}" srcOrd="1" destOrd="0" presId="urn:microsoft.com/office/officeart/2018/5/layout/IconLeafLabelList"/>
    <dgm:cxn modelId="{83209F5D-67D2-45C8-8488-137780C3FA78}" type="presParOf" srcId="{2B8E237C-75A8-417A-9D4B-A06AC84F863D}" destId="{76F6217C-E43F-4595-BE69-BDD8EF120C19}" srcOrd="2" destOrd="0" presId="urn:microsoft.com/office/officeart/2018/5/layout/IconLeafLabelList"/>
    <dgm:cxn modelId="{9D38188E-C5A5-4C94-8C83-76F9E005BF72}" type="presParOf" srcId="{2B8E237C-75A8-417A-9D4B-A06AC84F863D}" destId="{E93BAB61-6569-4954-BF29-96098F3B0642}" srcOrd="3" destOrd="0" presId="urn:microsoft.com/office/officeart/2018/5/layout/IconLeafLabelList"/>
    <dgm:cxn modelId="{602CE95A-8A64-4E9B-97E1-0820E8B7F613}" type="presParOf" srcId="{9A065AB3-8C16-4FFC-BFF3-6EAF8D0D1047}" destId="{645F2E64-6E49-4331-988D-9C022921D2B2}" srcOrd="9" destOrd="0" presId="urn:microsoft.com/office/officeart/2018/5/layout/IconLeafLabelList"/>
    <dgm:cxn modelId="{CC9BCD03-8FDC-44C5-AA50-A6876A99C59A}" type="presParOf" srcId="{9A065AB3-8C16-4FFC-BFF3-6EAF8D0D1047}" destId="{1FDF4062-56B5-480C-B512-837C5702D286}" srcOrd="10" destOrd="0" presId="urn:microsoft.com/office/officeart/2018/5/layout/IconLeafLabelList"/>
    <dgm:cxn modelId="{8D83482B-FAD2-4FB0-A521-A40D44400A19}" type="presParOf" srcId="{1FDF4062-56B5-480C-B512-837C5702D286}" destId="{157EB922-2DA4-4D90-8175-E533E045C72A}" srcOrd="0" destOrd="0" presId="urn:microsoft.com/office/officeart/2018/5/layout/IconLeafLabelList"/>
    <dgm:cxn modelId="{0CF4353A-7141-4BB0-A4A7-D2D1569D2F37}" type="presParOf" srcId="{1FDF4062-56B5-480C-B512-837C5702D286}" destId="{8D1FD46E-C086-4D87-BE85-1F53B4063054}" srcOrd="1" destOrd="0" presId="urn:microsoft.com/office/officeart/2018/5/layout/IconLeafLabelList"/>
    <dgm:cxn modelId="{AA1DA144-81EB-44CF-83AC-28E42B4C4D8C}" type="presParOf" srcId="{1FDF4062-56B5-480C-B512-837C5702D286}" destId="{40504DD8-8880-4BF1-A538-7474BD339A50}" srcOrd="2" destOrd="0" presId="urn:microsoft.com/office/officeart/2018/5/layout/IconLeafLabelList"/>
    <dgm:cxn modelId="{24372EC3-3CA7-454A-A409-01ADD7B88A58}" type="presParOf" srcId="{1FDF4062-56B5-480C-B512-837C5702D286}" destId="{8AB712FE-4469-463A-9DCB-8320FBD1A6DA}" srcOrd="3" destOrd="0" presId="urn:microsoft.com/office/officeart/2018/5/layout/IconLeafLabelList"/>
    <dgm:cxn modelId="{99EBF640-0A9E-4F8F-A0F3-898327A7E93C}" type="presParOf" srcId="{9A065AB3-8C16-4FFC-BFF3-6EAF8D0D1047}" destId="{547E99D5-6BF3-4553-88AE-88AD8AE5E4F2}" srcOrd="11" destOrd="0" presId="urn:microsoft.com/office/officeart/2018/5/layout/IconLeafLabelList"/>
    <dgm:cxn modelId="{937FD170-7583-4BB8-854F-CDFDACD71C8E}" type="presParOf" srcId="{9A065AB3-8C16-4FFC-BFF3-6EAF8D0D1047}" destId="{33C950F2-49A4-468B-AB9D-F6D30F2EF195}" srcOrd="12" destOrd="0" presId="urn:microsoft.com/office/officeart/2018/5/layout/IconLeafLabelList"/>
    <dgm:cxn modelId="{6A96F0CF-8D24-4884-8190-1C3014FFA2FB}" type="presParOf" srcId="{33C950F2-49A4-468B-AB9D-F6D30F2EF195}" destId="{06245A84-6F94-46F4-A60D-435D66410227}" srcOrd="0" destOrd="0" presId="urn:microsoft.com/office/officeart/2018/5/layout/IconLeafLabelList"/>
    <dgm:cxn modelId="{A0277138-BBE1-4E3D-82FF-BE4067E9C700}" type="presParOf" srcId="{33C950F2-49A4-468B-AB9D-F6D30F2EF195}" destId="{889B8E87-CAE2-42FA-8BEF-424358874F39}" srcOrd="1" destOrd="0" presId="urn:microsoft.com/office/officeart/2018/5/layout/IconLeafLabelList"/>
    <dgm:cxn modelId="{D1C2466D-0802-4AA8-8332-8151A7CEA197}" type="presParOf" srcId="{33C950F2-49A4-468B-AB9D-F6D30F2EF195}" destId="{C03E40FE-B416-4EF6-941A-576F3020EB2D}" srcOrd="2" destOrd="0" presId="urn:microsoft.com/office/officeart/2018/5/layout/IconLeafLabelList"/>
    <dgm:cxn modelId="{D44958DF-1A1C-452F-B8AD-E1C159B48B66}" type="presParOf" srcId="{33C950F2-49A4-468B-AB9D-F6D30F2EF195}" destId="{F1CED381-4090-4AC1-8DD7-DD065A9C4B08}" srcOrd="3" destOrd="0" presId="urn:microsoft.com/office/officeart/2018/5/layout/IconLeafLabelList"/>
    <dgm:cxn modelId="{EA460901-1245-4B83-A251-3A225C540CD6}" type="presParOf" srcId="{9A065AB3-8C16-4FFC-BFF3-6EAF8D0D1047}" destId="{D6287362-A8FC-4675-A2DD-9852096F6F1D}" srcOrd="13" destOrd="0" presId="urn:microsoft.com/office/officeart/2018/5/layout/IconLeafLabelList"/>
    <dgm:cxn modelId="{B139F875-85AB-4E67-A364-3F891B01D497}" type="presParOf" srcId="{9A065AB3-8C16-4FFC-BFF3-6EAF8D0D1047}" destId="{4D0A5FCB-A7AD-41D2-B9AE-63AE64BB61B5}" srcOrd="14" destOrd="0" presId="urn:microsoft.com/office/officeart/2018/5/layout/IconLeafLabelList"/>
    <dgm:cxn modelId="{2A80646F-FD25-4501-B1A0-41073DEF8767}" type="presParOf" srcId="{4D0A5FCB-A7AD-41D2-B9AE-63AE64BB61B5}" destId="{A54C3A39-5F5E-427C-80E8-8A7A4A4BC48B}" srcOrd="0" destOrd="0" presId="urn:microsoft.com/office/officeart/2018/5/layout/IconLeafLabelList"/>
    <dgm:cxn modelId="{5423E1AD-703A-448B-91B0-4B7B6E15F735}" type="presParOf" srcId="{4D0A5FCB-A7AD-41D2-B9AE-63AE64BB61B5}" destId="{551AF3A0-2116-4664-8B9A-B3AB80FC846C}" srcOrd="1" destOrd="0" presId="urn:microsoft.com/office/officeart/2018/5/layout/IconLeafLabelList"/>
    <dgm:cxn modelId="{E65F882F-995A-4C06-8A2D-073B39ECDA1E}" type="presParOf" srcId="{4D0A5FCB-A7AD-41D2-B9AE-63AE64BB61B5}" destId="{C69ED4B0-BE9B-4E95-9DA9-A2B6BC4B386C}" srcOrd="2" destOrd="0" presId="urn:microsoft.com/office/officeart/2018/5/layout/IconLeafLabelList"/>
    <dgm:cxn modelId="{64BD21F7-05CB-437F-855C-06B64C5BA43D}" type="presParOf" srcId="{4D0A5FCB-A7AD-41D2-B9AE-63AE64BB61B5}" destId="{125A9C57-C020-412E-8B94-815E068F4E2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D82EE8-5565-4C96-8B5D-15402842BAC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A9276A9E-C33A-4517-A5EF-34D78DAA970A}">
      <dgm:prSet/>
      <dgm:spPr/>
      <dgm:t>
        <a:bodyPr/>
        <a:lstStyle/>
        <a:p>
          <a:pPr>
            <a:defRPr cap="all"/>
          </a:pPr>
          <a:r>
            <a:rPr lang="en-US" b="1"/>
            <a:t>Network Hardware</a:t>
          </a:r>
        </a:p>
        <a:p>
          <a:pPr>
            <a:defRPr cap="all"/>
          </a:pPr>
          <a:r>
            <a:rPr lang="en-US"/>
            <a:t>Routers, Switches, Firewalls, LAN cards, Wireless routers, Cables </a:t>
          </a:r>
        </a:p>
      </dgm:t>
    </dgm:pt>
    <dgm:pt modelId="{A69716A9-944B-4494-BEA6-3F26D27ECAB0}" type="parTrans" cxnId="{1B3C40BA-1E08-474F-98BB-DAC414B12F39}">
      <dgm:prSet/>
      <dgm:spPr/>
      <dgm:t>
        <a:bodyPr/>
        <a:lstStyle/>
        <a:p>
          <a:endParaRPr lang="en-US"/>
        </a:p>
      </dgm:t>
    </dgm:pt>
    <dgm:pt modelId="{7BFBC76E-5B94-4885-A237-E5D44E246D23}" type="sibTrans" cxnId="{1B3C40BA-1E08-474F-98BB-DAC414B12F39}">
      <dgm:prSet/>
      <dgm:spPr/>
      <dgm:t>
        <a:bodyPr/>
        <a:lstStyle/>
        <a:p>
          <a:endParaRPr lang="en-US"/>
        </a:p>
      </dgm:t>
    </dgm:pt>
    <dgm:pt modelId="{4E15D29A-435E-4983-AC3C-55572E37B0DF}">
      <dgm:prSet/>
      <dgm:spPr/>
      <dgm:t>
        <a:bodyPr/>
        <a:lstStyle/>
        <a:p>
          <a:pPr>
            <a:defRPr cap="all"/>
          </a:pPr>
          <a:r>
            <a:rPr lang="en-US" b="1"/>
            <a:t>Network Software </a:t>
          </a:r>
        </a:p>
        <a:p>
          <a:pPr>
            <a:defRPr cap="all"/>
          </a:pPr>
          <a:r>
            <a:rPr lang="en-US"/>
            <a:t>Network operations and management, Operating Systems, Firewall, Network security Application</a:t>
          </a:r>
        </a:p>
      </dgm:t>
    </dgm:pt>
    <dgm:pt modelId="{7DB4618E-E706-4FEA-83A7-1B1D34CD9BE9}" type="parTrans" cxnId="{48429A4A-AAF0-4629-AED1-897F31261376}">
      <dgm:prSet/>
      <dgm:spPr/>
      <dgm:t>
        <a:bodyPr/>
        <a:lstStyle/>
        <a:p>
          <a:endParaRPr lang="en-US"/>
        </a:p>
      </dgm:t>
    </dgm:pt>
    <dgm:pt modelId="{F367D16B-9999-4218-98D2-3BA801796019}" type="sibTrans" cxnId="{48429A4A-AAF0-4629-AED1-897F31261376}">
      <dgm:prSet/>
      <dgm:spPr/>
      <dgm:t>
        <a:bodyPr/>
        <a:lstStyle/>
        <a:p>
          <a:endParaRPr lang="en-US"/>
        </a:p>
      </dgm:t>
    </dgm:pt>
    <dgm:pt modelId="{29F8105B-F7C3-4307-8DC6-6AFA2ABA6F95}">
      <dgm:prSet/>
      <dgm:spPr/>
      <dgm:t>
        <a:bodyPr/>
        <a:lstStyle/>
        <a:p>
          <a:pPr>
            <a:defRPr cap="all"/>
          </a:pPr>
          <a:r>
            <a:rPr lang="en-US" b="1"/>
            <a:t>Network Service</a:t>
          </a:r>
        </a:p>
        <a:p>
          <a:pPr>
            <a:defRPr cap="all"/>
          </a:pPr>
          <a:r>
            <a:rPr lang="en-US"/>
            <a:t>T-1 Line, DSL, Satellite, Wireless protocols, IP addressing</a:t>
          </a:r>
        </a:p>
      </dgm:t>
    </dgm:pt>
    <dgm:pt modelId="{5DDB195B-20B0-46E6-9E01-06B0D087858A}" type="parTrans" cxnId="{48CD9E1D-EC9B-40AD-AE26-F744DECE01D3}">
      <dgm:prSet/>
      <dgm:spPr/>
      <dgm:t>
        <a:bodyPr/>
        <a:lstStyle/>
        <a:p>
          <a:endParaRPr lang="en-US"/>
        </a:p>
      </dgm:t>
    </dgm:pt>
    <dgm:pt modelId="{2AEC1E35-C979-4B91-8843-628DFB6668DE}" type="sibTrans" cxnId="{48CD9E1D-EC9B-40AD-AE26-F744DECE01D3}">
      <dgm:prSet/>
      <dgm:spPr/>
      <dgm:t>
        <a:bodyPr/>
        <a:lstStyle/>
        <a:p>
          <a:endParaRPr lang="en-US"/>
        </a:p>
      </dgm:t>
    </dgm:pt>
    <dgm:pt modelId="{16E775BC-4E3B-4F96-913F-00DBEE473CCB}" type="pres">
      <dgm:prSet presAssocID="{4ED82EE8-5565-4C96-8B5D-15402842BAC4}" presName="root" presStyleCnt="0">
        <dgm:presLayoutVars>
          <dgm:dir/>
          <dgm:resizeHandles val="exact"/>
        </dgm:presLayoutVars>
      </dgm:prSet>
      <dgm:spPr/>
    </dgm:pt>
    <dgm:pt modelId="{E1353CE9-216B-4AB8-854C-04C7A6AFF688}" type="pres">
      <dgm:prSet presAssocID="{A9276A9E-C33A-4517-A5EF-34D78DAA970A}" presName="compNode" presStyleCnt="0"/>
      <dgm:spPr/>
    </dgm:pt>
    <dgm:pt modelId="{5EF285C3-9926-4CFB-9BCD-8C6B10F7D4E7}" type="pres">
      <dgm:prSet presAssocID="{A9276A9E-C33A-4517-A5EF-34D78DAA970A}" presName="iconBgRect" presStyleLbl="bgShp" presStyleIdx="0" presStyleCnt="3"/>
      <dgm:spPr/>
    </dgm:pt>
    <dgm:pt modelId="{51F40ACD-7446-4B39-BA12-4EEF201D7873}" type="pres">
      <dgm:prSet presAssocID="{A9276A9E-C33A-4517-A5EF-34D78DAA970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77FE6F6-BDE0-4E5E-AF65-7552E06A0A93}" type="pres">
      <dgm:prSet presAssocID="{A9276A9E-C33A-4517-A5EF-34D78DAA970A}" presName="spaceRect" presStyleCnt="0"/>
      <dgm:spPr/>
    </dgm:pt>
    <dgm:pt modelId="{A354A4C9-7E61-46AC-8AD4-011A91DBEE77}" type="pres">
      <dgm:prSet presAssocID="{A9276A9E-C33A-4517-A5EF-34D78DAA970A}" presName="textRect" presStyleLbl="revTx" presStyleIdx="0" presStyleCnt="3" custLinFactNeighborX="340" custLinFactNeighborY="2831">
        <dgm:presLayoutVars>
          <dgm:chMax val="1"/>
          <dgm:chPref val="1"/>
        </dgm:presLayoutVars>
      </dgm:prSet>
      <dgm:spPr/>
    </dgm:pt>
    <dgm:pt modelId="{78966EA4-8331-4DF4-9F04-9CE050164B45}" type="pres">
      <dgm:prSet presAssocID="{7BFBC76E-5B94-4885-A237-E5D44E246D23}" presName="sibTrans" presStyleCnt="0"/>
      <dgm:spPr/>
    </dgm:pt>
    <dgm:pt modelId="{B91C1E48-8720-4B89-8009-CE0483AF0F80}" type="pres">
      <dgm:prSet presAssocID="{4E15D29A-435E-4983-AC3C-55572E37B0DF}" presName="compNode" presStyleCnt="0"/>
      <dgm:spPr/>
    </dgm:pt>
    <dgm:pt modelId="{8B157EDD-C0B5-4ACF-A8E4-67329FA47AEB}" type="pres">
      <dgm:prSet presAssocID="{4E15D29A-435E-4983-AC3C-55572E37B0DF}" presName="iconBgRect" presStyleLbl="bgShp" presStyleIdx="1" presStyleCnt="3"/>
      <dgm:spPr/>
    </dgm:pt>
    <dgm:pt modelId="{F8EE1E29-98CC-488F-93F6-317C51614FBC}" type="pres">
      <dgm:prSet presAssocID="{4E15D29A-435E-4983-AC3C-55572E37B0D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CF13748-ECB9-4698-BFC5-07A2138428C5}" type="pres">
      <dgm:prSet presAssocID="{4E15D29A-435E-4983-AC3C-55572E37B0DF}" presName="spaceRect" presStyleCnt="0"/>
      <dgm:spPr/>
    </dgm:pt>
    <dgm:pt modelId="{DDE80C8D-C473-44D8-82AC-DCE5B3C4189C}" type="pres">
      <dgm:prSet presAssocID="{4E15D29A-435E-4983-AC3C-55572E37B0DF}" presName="textRect" presStyleLbl="revTx" presStyleIdx="1" presStyleCnt="3">
        <dgm:presLayoutVars>
          <dgm:chMax val="1"/>
          <dgm:chPref val="1"/>
        </dgm:presLayoutVars>
      </dgm:prSet>
      <dgm:spPr/>
    </dgm:pt>
    <dgm:pt modelId="{3C6C60A1-21A7-43A0-B04D-948124D5C6F8}" type="pres">
      <dgm:prSet presAssocID="{F367D16B-9999-4218-98D2-3BA801796019}" presName="sibTrans" presStyleCnt="0"/>
      <dgm:spPr/>
    </dgm:pt>
    <dgm:pt modelId="{C539DA4B-6BC5-4DD9-AD3C-AA79110063F5}" type="pres">
      <dgm:prSet presAssocID="{29F8105B-F7C3-4307-8DC6-6AFA2ABA6F95}" presName="compNode" presStyleCnt="0"/>
      <dgm:spPr/>
    </dgm:pt>
    <dgm:pt modelId="{ECB9A5C3-3840-4F26-93E8-1FF4C78525C5}" type="pres">
      <dgm:prSet presAssocID="{29F8105B-F7C3-4307-8DC6-6AFA2ABA6F95}" presName="iconBgRect" presStyleLbl="bgShp" presStyleIdx="2" presStyleCnt="3"/>
      <dgm:spPr/>
    </dgm:pt>
    <dgm:pt modelId="{5DC0F936-82CB-4172-AA0B-1E34EB987101}" type="pres">
      <dgm:prSet presAssocID="{29F8105B-F7C3-4307-8DC6-6AFA2ABA6F9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99DACDC8-5C96-4FDF-9694-A320A0C34E47}" type="pres">
      <dgm:prSet presAssocID="{29F8105B-F7C3-4307-8DC6-6AFA2ABA6F95}" presName="spaceRect" presStyleCnt="0"/>
      <dgm:spPr/>
    </dgm:pt>
    <dgm:pt modelId="{4AF8B96D-A2F9-4A86-9510-7C0DAE69003D}" type="pres">
      <dgm:prSet presAssocID="{29F8105B-F7C3-4307-8DC6-6AFA2ABA6F9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DE54615-2307-464A-9AA6-F316ECC19A15}" type="presOf" srcId="{4ED82EE8-5565-4C96-8B5D-15402842BAC4}" destId="{16E775BC-4E3B-4F96-913F-00DBEE473CCB}" srcOrd="0" destOrd="0" presId="urn:microsoft.com/office/officeart/2018/5/layout/IconCircleLabelList"/>
    <dgm:cxn modelId="{48CD9E1D-EC9B-40AD-AE26-F744DECE01D3}" srcId="{4ED82EE8-5565-4C96-8B5D-15402842BAC4}" destId="{29F8105B-F7C3-4307-8DC6-6AFA2ABA6F95}" srcOrd="2" destOrd="0" parTransId="{5DDB195B-20B0-46E6-9E01-06B0D087858A}" sibTransId="{2AEC1E35-C979-4B91-8843-628DFB6668DE}"/>
    <dgm:cxn modelId="{1909823A-F4A5-4C1D-9280-C8D5EAD9A7EC}" type="presOf" srcId="{A9276A9E-C33A-4517-A5EF-34D78DAA970A}" destId="{A354A4C9-7E61-46AC-8AD4-011A91DBEE77}" srcOrd="0" destOrd="0" presId="urn:microsoft.com/office/officeart/2018/5/layout/IconCircleLabelList"/>
    <dgm:cxn modelId="{48429A4A-AAF0-4629-AED1-897F31261376}" srcId="{4ED82EE8-5565-4C96-8B5D-15402842BAC4}" destId="{4E15D29A-435E-4983-AC3C-55572E37B0DF}" srcOrd="1" destOrd="0" parTransId="{7DB4618E-E706-4FEA-83A7-1B1D34CD9BE9}" sibTransId="{F367D16B-9999-4218-98D2-3BA801796019}"/>
    <dgm:cxn modelId="{1778964B-9BE4-40E0-8200-FE7713C31AFE}" type="presOf" srcId="{29F8105B-F7C3-4307-8DC6-6AFA2ABA6F95}" destId="{4AF8B96D-A2F9-4A86-9510-7C0DAE69003D}" srcOrd="0" destOrd="0" presId="urn:microsoft.com/office/officeart/2018/5/layout/IconCircleLabelList"/>
    <dgm:cxn modelId="{AB301983-9A44-4D4F-89CD-431202114BC8}" type="presOf" srcId="{4E15D29A-435E-4983-AC3C-55572E37B0DF}" destId="{DDE80C8D-C473-44D8-82AC-DCE5B3C4189C}" srcOrd="0" destOrd="0" presId="urn:microsoft.com/office/officeart/2018/5/layout/IconCircleLabelList"/>
    <dgm:cxn modelId="{1B3C40BA-1E08-474F-98BB-DAC414B12F39}" srcId="{4ED82EE8-5565-4C96-8B5D-15402842BAC4}" destId="{A9276A9E-C33A-4517-A5EF-34D78DAA970A}" srcOrd="0" destOrd="0" parTransId="{A69716A9-944B-4494-BEA6-3F26D27ECAB0}" sibTransId="{7BFBC76E-5B94-4885-A237-E5D44E246D23}"/>
    <dgm:cxn modelId="{C3CEFCB1-320E-4818-AFEA-46E3E9427031}" type="presParOf" srcId="{16E775BC-4E3B-4F96-913F-00DBEE473CCB}" destId="{E1353CE9-216B-4AB8-854C-04C7A6AFF688}" srcOrd="0" destOrd="0" presId="urn:microsoft.com/office/officeart/2018/5/layout/IconCircleLabelList"/>
    <dgm:cxn modelId="{94C6D6D3-E7A3-4B64-B90C-52970D1E7836}" type="presParOf" srcId="{E1353CE9-216B-4AB8-854C-04C7A6AFF688}" destId="{5EF285C3-9926-4CFB-9BCD-8C6B10F7D4E7}" srcOrd="0" destOrd="0" presId="urn:microsoft.com/office/officeart/2018/5/layout/IconCircleLabelList"/>
    <dgm:cxn modelId="{DDCBC903-9369-400C-9F9C-2746BBBA48F9}" type="presParOf" srcId="{E1353CE9-216B-4AB8-854C-04C7A6AFF688}" destId="{51F40ACD-7446-4B39-BA12-4EEF201D7873}" srcOrd="1" destOrd="0" presId="urn:microsoft.com/office/officeart/2018/5/layout/IconCircleLabelList"/>
    <dgm:cxn modelId="{4EEF8510-BD25-4D46-B41A-C00424281218}" type="presParOf" srcId="{E1353CE9-216B-4AB8-854C-04C7A6AFF688}" destId="{277FE6F6-BDE0-4E5E-AF65-7552E06A0A93}" srcOrd="2" destOrd="0" presId="urn:microsoft.com/office/officeart/2018/5/layout/IconCircleLabelList"/>
    <dgm:cxn modelId="{C775B4B8-7FBF-46F1-AFC3-34CCF1BF572E}" type="presParOf" srcId="{E1353CE9-216B-4AB8-854C-04C7A6AFF688}" destId="{A354A4C9-7E61-46AC-8AD4-011A91DBEE77}" srcOrd="3" destOrd="0" presId="urn:microsoft.com/office/officeart/2018/5/layout/IconCircleLabelList"/>
    <dgm:cxn modelId="{B240C302-9DF8-4718-9CF8-383DC44D6663}" type="presParOf" srcId="{16E775BC-4E3B-4F96-913F-00DBEE473CCB}" destId="{78966EA4-8331-4DF4-9F04-9CE050164B45}" srcOrd="1" destOrd="0" presId="urn:microsoft.com/office/officeart/2018/5/layout/IconCircleLabelList"/>
    <dgm:cxn modelId="{B0EFEED4-25A5-4B89-BA04-2B51E7EF2F0C}" type="presParOf" srcId="{16E775BC-4E3B-4F96-913F-00DBEE473CCB}" destId="{B91C1E48-8720-4B89-8009-CE0483AF0F80}" srcOrd="2" destOrd="0" presId="urn:microsoft.com/office/officeart/2018/5/layout/IconCircleLabelList"/>
    <dgm:cxn modelId="{F34D7CC2-6BC3-488B-9593-67AE2994385E}" type="presParOf" srcId="{B91C1E48-8720-4B89-8009-CE0483AF0F80}" destId="{8B157EDD-C0B5-4ACF-A8E4-67329FA47AEB}" srcOrd="0" destOrd="0" presId="urn:microsoft.com/office/officeart/2018/5/layout/IconCircleLabelList"/>
    <dgm:cxn modelId="{0EEF0083-3A51-4AA3-81E2-23E7FFAC4FDE}" type="presParOf" srcId="{B91C1E48-8720-4B89-8009-CE0483AF0F80}" destId="{F8EE1E29-98CC-488F-93F6-317C51614FBC}" srcOrd="1" destOrd="0" presId="urn:microsoft.com/office/officeart/2018/5/layout/IconCircleLabelList"/>
    <dgm:cxn modelId="{DB9EF217-F3A1-45C3-A6B6-8E07B6813C2B}" type="presParOf" srcId="{B91C1E48-8720-4B89-8009-CE0483AF0F80}" destId="{FCF13748-ECB9-4698-BFC5-07A2138428C5}" srcOrd="2" destOrd="0" presId="urn:microsoft.com/office/officeart/2018/5/layout/IconCircleLabelList"/>
    <dgm:cxn modelId="{672A3275-4603-46B8-894D-795805C92D34}" type="presParOf" srcId="{B91C1E48-8720-4B89-8009-CE0483AF0F80}" destId="{DDE80C8D-C473-44D8-82AC-DCE5B3C4189C}" srcOrd="3" destOrd="0" presId="urn:microsoft.com/office/officeart/2018/5/layout/IconCircleLabelList"/>
    <dgm:cxn modelId="{BA2B6506-1381-4E81-96C4-060E7E6C4D4E}" type="presParOf" srcId="{16E775BC-4E3B-4F96-913F-00DBEE473CCB}" destId="{3C6C60A1-21A7-43A0-B04D-948124D5C6F8}" srcOrd="3" destOrd="0" presId="urn:microsoft.com/office/officeart/2018/5/layout/IconCircleLabelList"/>
    <dgm:cxn modelId="{431C0282-15E5-445B-A977-C51D4EF7DEB6}" type="presParOf" srcId="{16E775BC-4E3B-4F96-913F-00DBEE473CCB}" destId="{C539DA4B-6BC5-4DD9-AD3C-AA79110063F5}" srcOrd="4" destOrd="0" presId="urn:microsoft.com/office/officeart/2018/5/layout/IconCircleLabelList"/>
    <dgm:cxn modelId="{F18778E1-254B-4D81-8B81-6D36BA58A201}" type="presParOf" srcId="{C539DA4B-6BC5-4DD9-AD3C-AA79110063F5}" destId="{ECB9A5C3-3840-4F26-93E8-1FF4C78525C5}" srcOrd="0" destOrd="0" presId="urn:microsoft.com/office/officeart/2018/5/layout/IconCircleLabelList"/>
    <dgm:cxn modelId="{AB4244CB-543A-4C90-B14A-AA4811A894A3}" type="presParOf" srcId="{C539DA4B-6BC5-4DD9-AD3C-AA79110063F5}" destId="{5DC0F936-82CB-4172-AA0B-1E34EB987101}" srcOrd="1" destOrd="0" presId="urn:microsoft.com/office/officeart/2018/5/layout/IconCircleLabelList"/>
    <dgm:cxn modelId="{DE07E6B7-2F52-4589-B9E8-B0D27644277A}" type="presParOf" srcId="{C539DA4B-6BC5-4DD9-AD3C-AA79110063F5}" destId="{99DACDC8-5C96-4FDF-9694-A320A0C34E47}" srcOrd="2" destOrd="0" presId="urn:microsoft.com/office/officeart/2018/5/layout/IconCircleLabelList"/>
    <dgm:cxn modelId="{52F6DA5B-A8EF-4812-8734-A3E583A4CBE9}" type="presParOf" srcId="{C539DA4B-6BC5-4DD9-AD3C-AA79110063F5}" destId="{4AF8B96D-A2F9-4A86-9510-7C0DAE69003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5F24F-BFE3-409C-8290-523DC961685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E148AE-776F-45D8-9C93-92D8FC72730E}">
      <dgm:prSet/>
      <dgm:spPr/>
      <dgm:t>
        <a:bodyPr/>
        <a:lstStyle/>
        <a:p>
          <a:r>
            <a:rPr lang="en-US"/>
            <a:t>Schneider</a:t>
          </a:r>
        </a:p>
      </dgm:t>
    </dgm:pt>
    <dgm:pt modelId="{A4F5CA3E-A794-4206-A6EB-002B49069B05}" type="parTrans" cxnId="{4DF9B046-24B1-4EF0-8287-26E058CF9C09}">
      <dgm:prSet/>
      <dgm:spPr/>
      <dgm:t>
        <a:bodyPr/>
        <a:lstStyle/>
        <a:p>
          <a:endParaRPr lang="en-US"/>
        </a:p>
      </dgm:t>
    </dgm:pt>
    <dgm:pt modelId="{C0DA0F8F-4DEF-4AF8-B620-DFB7199453A3}" type="sibTrans" cxnId="{4DF9B046-24B1-4EF0-8287-26E058CF9C09}">
      <dgm:prSet/>
      <dgm:spPr/>
      <dgm:t>
        <a:bodyPr/>
        <a:lstStyle/>
        <a:p>
          <a:endParaRPr lang="en-US"/>
        </a:p>
      </dgm:t>
    </dgm:pt>
    <dgm:pt modelId="{D523BF1A-B61D-45CF-9411-BC43CF74C2A4}">
      <dgm:prSet/>
      <dgm:spPr/>
      <dgm:t>
        <a:bodyPr/>
        <a:lstStyle/>
        <a:p>
          <a:r>
            <a:rPr lang="en-US"/>
            <a:t>Huawei</a:t>
          </a:r>
        </a:p>
      </dgm:t>
    </dgm:pt>
    <dgm:pt modelId="{834B29D7-8AF2-4B1A-AE40-80B03A1C63F1}" type="parTrans" cxnId="{76F8244F-5EAB-4378-9481-061A5022F6E9}">
      <dgm:prSet/>
      <dgm:spPr/>
      <dgm:t>
        <a:bodyPr/>
        <a:lstStyle/>
        <a:p>
          <a:endParaRPr lang="en-US"/>
        </a:p>
      </dgm:t>
    </dgm:pt>
    <dgm:pt modelId="{61C95F67-5B74-49C4-8753-7E9B61E4DCEB}" type="sibTrans" cxnId="{76F8244F-5EAB-4378-9481-061A5022F6E9}">
      <dgm:prSet/>
      <dgm:spPr/>
      <dgm:t>
        <a:bodyPr/>
        <a:lstStyle/>
        <a:p>
          <a:endParaRPr lang="en-US"/>
        </a:p>
      </dgm:t>
    </dgm:pt>
    <dgm:pt modelId="{81FB9A0D-3EAB-4ADB-BE6B-52F4D355B65D}">
      <dgm:prSet/>
      <dgm:spPr/>
      <dgm:t>
        <a:bodyPr/>
        <a:lstStyle/>
        <a:p>
          <a:r>
            <a:rPr lang="en-US"/>
            <a:t>Vertiv</a:t>
          </a:r>
        </a:p>
      </dgm:t>
    </dgm:pt>
    <dgm:pt modelId="{9ACAEC9C-7118-453A-BEB8-6C1A480BFEAF}" type="parTrans" cxnId="{9F2091CA-B440-42D6-8162-995EE4BC7B87}">
      <dgm:prSet/>
      <dgm:spPr/>
      <dgm:t>
        <a:bodyPr/>
        <a:lstStyle/>
        <a:p>
          <a:endParaRPr lang="en-US"/>
        </a:p>
      </dgm:t>
    </dgm:pt>
    <dgm:pt modelId="{9465EA39-E2C4-486B-9633-08DC35D1E4EE}" type="sibTrans" cxnId="{9F2091CA-B440-42D6-8162-995EE4BC7B87}">
      <dgm:prSet/>
      <dgm:spPr/>
      <dgm:t>
        <a:bodyPr/>
        <a:lstStyle/>
        <a:p>
          <a:endParaRPr lang="en-US"/>
        </a:p>
      </dgm:t>
    </dgm:pt>
    <dgm:pt modelId="{1702E24E-D8B7-4E25-B78F-518B19CE84C4}">
      <dgm:prSet/>
      <dgm:spPr/>
      <dgm:t>
        <a:bodyPr/>
        <a:lstStyle/>
        <a:p>
          <a:r>
            <a:rPr lang="en-US"/>
            <a:t>NTI</a:t>
          </a:r>
        </a:p>
      </dgm:t>
    </dgm:pt>
    <dgm:pt modelId="{A51ED28D-41C2-4B8D-A05E-EF3BD47DB88E}" type="parTrans" cxnId="{A201BC08-B4CA-456A-8F5A-02FDA2BFDDD1}">
      <dgm:prSet/>
      <dgm:spPr/>
      <dgm:t>
        <a:bodyPr/>
        <a:lstStyle/>
        <a:p>
          <a:endParaRPr lang="en-US"/>
        </a:p>
      </dgm:t>
    </dgm:pt>
    <dgm:pt modelId="{BFE05D53-E050-4DF8-9598-8DCD56E2025F}" type="sibTrans" cxnId="{A201BC08-B4CA-456A-8F5A-02FDA2BFDDD1}">
      <dgm:prSet/>
      <dgm:spPr/>
      <dgm:t>
        <a:bodyPr/>
        <a:lstStyle/>
        <a:p>
          <a:endParaRPr lang="en-US"/>
        </a:p>
      </dgm:t>
    </dgm:pt>
    <dgm:pt modelId="{35311F37-88EF-40A7-B594-343F56119674}">
      <dgm:prSet/>
      <dgm:spPr/>
      <dgm:t>
        <a:bodyPr/>
        <a:lstStyle/>
        <a:p>
          <a:r>
            <a:rPr lang="en-US"/>
            <a:t>APC</a:t>
          </a:r>
        </a:p>
      </dgm:t>
    </dgm:pt>
    <dgm:pt modelId="{5C1663F1-F883-41A0-B370-35CC319D7818}" type="parTrans" cxnId="{D541F9DB-7760-4C31-B32D-3674EF206B13}">
      <dgm:prSet/>
      <dgm:spPr/>
      <dgm:t>
        <a:bodyPr/>
        <a:lstStyle/>
        <a:p>
          <a:endParaRPr lang="en-US"/>
        </a:p>
      </dgm:t>
    </dgm:pt>
    <dgm:pt modelId="{C40D3A3A-9594-49AF-BFF3-07E8FA45121E}" type="sibTrans" cxnId="{D541F9DB-7760-4C31-B32D-3674EF206B13}">
      <dgm:prSet/>
      <dgm:spPr/>
      <dgm:t>
        <a:bodyPr/>
        <a:lstStyle/>
        <a:p>
          <a:endParaRPr lang="en-US"/>
        </a:p>
      </dgm:t>
    </dgm:pt>
    <dgm:pt modelId="{5AE1A74E-DD26-4E4F-B231-E3F027A7B2AF}">
      <dgm:prSet/>
      <dgm:spPr/>
      <dgm:t>
        <a:bodyPr/>
        <a:lstStyle/>
        <a:p>
          <a:r>
            <a:rPr lang="en-US"/>
            <a:t>Raritan</a:t>
          </a:r>
        </a:p>
      </dgm:t>
    </dgm:pt>
    <dgm:pt modelId="{F3FF7279-6D7B-493A-9E3D-5EC44BF0883C}" type="parTrans" cxnId="{574CD51D-C100-417C-BDE3-51ED1167B148}">
      <dgm:prSet/>
      <dgm:spPr/>
      <dgm:t>
        <a:bodyPr/>
        <a:lstStyle/>
        <a:p>
          <a:endParaRPr lang="en-US"/>
        </a:p>
      </dgm:t>
    </dgm:pt>
    <dgm:pt modelId="{9B63B30F-92BC-4F1A-B893-A537C29D1171}" type="sibTrans" cxnId="{574CD51D-C100-417C-BDE3-51ED1167B148}">
      <dgm:prSet/>
      <dgm:spPr/>
      <dgm:t>
        <a:bodyPr/>
        <a:lstStyle/>
        <a:p>
          <a:endParaRPr lang="en-US"/>
        </a:p>
      </dgm:t>
    </dgm:pt>
    <dgm:pt modelId="{5E1A2A17-A214-4087-8EAE-9842790A63E5}">
      <dgm:prSet/>
      <dgm:spPr/>
      <dgm:t>
        <a:bodyPr/>
        <a:lstStyle/>
        <a:p>
          <a:r>
            <a:rPr lang="en-US" dirty="0"/>
            <a:t>ATEN</a:t>
          </a:r>
        </a:p>
      </dgm:t>
    </dgm:pt>
    <dgm:pt modelId="{97C23CF6-92DC-4735-B852-22CE896FC01B}" type="parTrans" cxnId="{1281F972-4432-4C33-ABE1-E8BE20090577}">
      <dgm:prSet/>
      <dgm:spPr/>
      <dgm:t>
        <a:bodyPr/>
        <a:lstStyle/>
        <a:p>
          <a:endParaRPr lang="en-US"/>
        </a:p>
      </dgm:t>
    </dgm:pt>
    <dgm:pt modelId="{9A978037-5151-46B8-B75E-C62364C15142}" type="sibTrans" cxnId="{1281F972-4432-4C33-ABE1-E8BE20090577}">
      <dgm:prSet/>
      <dgm:spPr/>
      <dgm:t>
        <a:bodyPr/>
        <a:lstStyle/>
        <a:p>
          <a:endParaRPr lang="en-US"/>
        </a:p>
      </dgm:t>
    </dgm:pt>
    <dgm:pt modelId="{184768BD-BE76-494C-A86F-82BAA61D22AB}">
      <dgm:prSet/>
      <dgm:spPr/>
      <dgm:t>
        <a:bodyPr/>
        <a:lstStyle/>
        <a:p>
          <a:r>
            <a:rPr lang="en-US"/>
            <a:t>Xtralis</a:t>
          </a:r>
        </a:p>
      </dgm:t>
    </dgm:pt>
    <dgm:pt modelId="{C2F298C9-8095-4EBF-8851-37E7A43D44E7}" type="parTrans" cxnId="{1696D9E2-EFA5-4F59-B605-A6BC18E9D5F6}">
      <dgm:prSet/>
      <dgm:spPr/>
      <dgm:t>
        <a:bodyPr/>
        <a:lstStyle/>
        <a:p>
          <a:endParaRPr lang="en-US"/>
        </a:p>
      </dgm:t>
    </dgm:pt>
    <dgm:pt modelId="{646F5CA9-C00C-46B7-BB09-7C9CFECA6B1C}" type="sibTrans" cxnId="{1696D9E2-EFA5-4F59-B605-A6BC18E9D5F6}">
      <dgm:prSet/>
      <dgm:spPr/>
      <dgm:t>
        <a:bodyPr/>
        <a:lstStyle/>
        <a:p>
          <a:endParaRPr lang="en-US"/>
        </a:p>
      </dgm:t>
    </dgm:pt>
    <dgm:pt modelId="{C36DB01D-6438-44D6-83DF-DD43E0632287}">
      <dgm:prSet/>
      <dgm:spPr/>
      <dgm:t>
        <a:bodyPr/>
        <a:lstStyle/>
        <a:p>
          <a:r>
            <a:rPr lang="en-US"/>
            <a:t>IREM</a:t>
          </a:r>
        </a:p>
      </dgm:t>
    </dgm:pt>
    <dgm:pt modelId="{76FE03BC-F3A5-4CD4-B5D3-B0318E8478DA}" type="parTrans" cxnId="{4D030D09-B31F-4454-BEF9-B7A99B99A601}">
      <dgm:prSet/>
      <dgm:spPr/>
      <dgm:t>
        <a:bodyPr/>
        <a:lstStyle/>
        <a:p>
          <a:endParaRPr lang="en-US"/>
        </a:p>
      </dgm:t>
    </dgm:pt>
    <dgm:pt modelId="{5CA5B3D6-435C-4D99-80FF-68563B889E00}" type="sibTrans" cxnId="{4D030D09-B31F-4454-BEF9-B7A99B99A601}">
      <dgm:prSet/>
      <dgm:spPr/>
      <dgm:t>
        <a:bodyPr/>
        <a:lstStyle/>
        <a:p>
          <a:endParaRPr lang="en-US"/>
        </a:p>
      </dgm:t>
    </dgm:pt>
    <dgm:pt modelId="{94699C47-B2FF-4CA6-8143-5901A59662AD}">
      <dgm:prSet/>
      <dgm:spPr/>
      <dgm:t>
        <a:bodyPr/>
        <a:lstStyle/>
        <a:p>
          <a:r>
            <a:rPr lang="en-US"/>
            <a:t>Ortea</a:t>
          </a:r>
        </a:p>
      </dgm:t>
    </dgm:pt>
    <dgm:pt modelId="{73885E67-9395-485C-A6C8-E423AC9D4083}" type="parTrans" cxnId="{35C6F5B0-6397-41AF-B025-419955771D67}">
      <dgm:prSet/>
      <dgm:spPr/>
      <dgm:t>
        <a:bodyPr/>
        <a:lstStyle/>
        <a:p>
          <a:endParaRPr lang="en-US"/>
        </a:p>
      </dgm:t>
    </dgm:pt>
    <dgm:pt modelId="{00EEB6AB-0F3A-454C-B152-8F1A657774E5}" type="sibTrans" cxnId="{35C6F5B0-6397-41AF-B025-419955771D67}">
      <dgm:prSet/>
      <dgm:spPr/>
      <dgm:t>
        <a:bodyPr/>
        <a:lstStyle/>
        <a:p>
          <a:endParaRPr lang="en-US"/>
        </a:p>
      </dgm:t>
    </dgm:pt>
    <dgm:pt modelId="{B9D412DA-A484-4181-B8D6-45FDB08FBE29}">
      <dgm:prSet/>
      <dgm:spPr/>
      <dgm:t>
        <a:bodyPr/>
        <a:lstStyle/>
        <a:p>
          <a:r>
            <a:rPr lang="en-US" dirty="0"/>
            <a:t>VISA </a:t>
          </a:r>
        </a:p>
      </dgm:t>
    </dgm:pt>
    <dgm:pt modelId="{C042B83E-5F00-4B59-AAF7-680346CD4140}" type="parTrans" cxnId="{BCDFC047-5C8D-4209-9456-C07BFD590A76}">
      <dgm:prSet/>
      <dgm:spPr/>
      <dgm:t>
        <a:bodyPr/>
        <a:lstStyle/>
        <a:p>
          <a:endParaRPr lang="en-US"/>
        </a:p>
      </dgm:t>
    </dgm:pt>
    <dgm:pt modelId="{EFFC825B-82BE-4A26-9024-94EEDEBE5F1E}" type="sibTrans" cxnId="{BCDFC047-5C8D-4209-9456-C07BFD590A76}">
      <dgm:prSet/>
      <dgm:spPr/>
      <dgm:t>
        <a:bodyPr/>
        <a:lstStyle/>
        <a:p>
          <a:endParaRPr lang="en-US"/>
        </a:p>
      </dgm:t>
    </dgm:pt>
    <dgm:pt modelId="{19BCEA21-065E-4309-98C1-931069171EB0}">
      <dgm:prSet/>
      <dgm:spPr/>
      <dgm:t>
        <a:bodyPr/>
        <a:lstStyle/>
        <a:p>
          <a:r>
            <a:rPr lang="en-US"/>
            <a:t>Makelsan</a:t>
          </a:r>
        </a:p>
      </dgm:t>
    </dgm:pt>
    <dgm:pt modelId="{F5C80C11-EA01-4066-A86D-5F9D11AD57E7}" type="parTrans" cxnId="{7B96AF80-C35A-4276-98FF-46945FCA53EF}">
      <dgm:prSet/>
      <dgm:spPr/>
      <dgm:t>
        <a:bodyPr/>
        <a:lstStyle/>
        <a:p>
          <a:endParaRPr lang="en-US"/>
        </a:p>
      </dgm:t>
    </dgm:pt>
    <dgm:pt modelId="{41E8DAA5-05C7-4F9D-A5AF-094BA84F66E4}" type="sibTrans" cxnId="{7B96AF80-C35A-4276-98FF-46945FCA53EF}">
      <dgm:prSet/>
      <dgm:spPr/>
      <dgm:t>
        <a:bodyPr/>
        <a:lstStyle/>
        <a:p>
          <a:endParaRPr lang="en-US"/>
        </a:p>
      </dgm:t>
    </dgm:pt>
    <dgm:pt modelId="{D1116469-AB52-471B-AE14-C99483B3AA33}" type="pres">
      <dgm:prSet presAssocID="{1985F24F-BFE3-409C-8290-523DC9616853}" presName="diagram" presStyleCnt="0">
        <dgm:presLayoutVars>
          <dgm:dir/>
          <dgm:resizeHandles val="exact"/>
        </dgm:presLayoutVars>
      </dgm:prSet>
      <dgm:spPr/>
    </dgm:pt>
    <dgm:pt modelId="{E45DB9DC-1523-46D5-9993-500B3366A4D0}" type="pres">
      <dgm:prSet presAssocID="{47E148AE-776F-45D8-9C93-92D8FC72730E}" presName="node" presStyleLbl="node1" presStyleIdx="0" presStyleCnt="12">
        <dgm:presLayoutVars>
          <dgm:bulletEnabled val="1"/>
        </dgm:presLayoutVars>
      </dgm:prSet>
      <dgm:spPr/>
    </dgm:pt>
    <dgm:pt modelId="{21B5F506-7A5B-4A19-97DE-B660408DAFD1}" type="pres">
      <dgm:prSet presAssocID="{C0DA0F8F-4DEF-4AF8-B620-DFB7199453A3}" presName="sibTrans" presStyleCnt="0"/>
      <dgm:spPr/>
    </dgm:pt>
    <dgm:pt modelId="{964DA269-E8D9-460E-9AB4-3313C24A3F7A}" type="pres">
      <dgm:prSet presAssocID="{D523BF1A-B61D-45CF-9411-BC43CF74C2A4}" presName="node" presStyleLbl="node1" presStyleIdx="1" presStyleCnt="12">
        <dgm:presLayoutVars>
          <dgm:bulletEnabled val="1"/>
        </dgm:presLayoutVars>
      </dgm:prSet>
      <dgm:spPr/>
    </dgm:pt>
    <dgm:pt modelId="{EACF1FEB-FAD3-479B-AE1F-A4B863B751D7}" type="pres">
      <dgm:prSet presAssocID="{61C95F67-5B74-49C4-8753-7E9B61E4DCEB}" presName="sibTrans" presStyleCnt="0"/>
      <dgm:spPr/>
    </dgm:pt>
    <dgm:pt modelId="{1A31D648-04C8-48FB-976A-1F0D8916CBC3}" type="pres">
      <dgm:prSet presAssocID="{81FB9A0D-3EAB-4ADB-BE6B-52F4D355B65D}" presName="node" presStyleLbl="node1" presStyleIdx="2" presStyleCnt="12">
        <dgm:presLayoutVars>
          <dgm:bulletEnabled val="1"/>
        </dgm:presLayoutVars>
      </dgm:prSet>
      <dgm:spPr/>
    </dgm:pt>
    <dgm:pt modelId="{1CF0C9A9-8D47-47B0-A770-7B107F6D90DC}" type="pres">
      <dgm:prSet presAssocID="{9465EA39-E2C4-486B-9633-08DC35D1E4EE}" presName="sibTrans" presStyleCnt="0"/>
      <dgm:spPr/>
    </dgm:pt>
    <dgm:pt modelId="{820DBCA5-8804-4708-9BD6-4815D992C27F}" type="pres">
      <dgm:prSet presAssocID="{1702E24E-D8B7-4E25-B78F-518B19CE84C4}" presName="node" presStyleLbl="node1" presStyleIdx="3" presStyleCnt="12">
        <dgm:presLayoutVars>
          <dgm:bulletEnabled val="1"/>
        </dgm:presLayoutVars>
      </dgm:prSet>
      <dgm:spPr/>
    </dgm:pt>
    <dgm:pt modelId="{57326B07-41AA-48C5-BBB8-210CDA77EAD8}" type="pres">
      <dgm:prSet presAssocID="{BFE05D53-E050-4DF8-9598-8DCD56E2025F}" presName="sibTrans" presStyleCnt="0"/>
      <dgm:spPr/>
    </dgm:pt>
    <dgm:pt modelId="{4FAAA3A6-D645-4D35-AAAE-D8F465DC1220}" type="pres">
      <dgm:prSet presAssocID="{35311F37-88EF-40A7-B594-343F56119674}" presName="node" presStyleLbl="node1" presStyleIdx="4" presStyleCnt="12">
        <dgm:presLayoutVars>
          <dgm:bulletEnabled val="1"/>
        </dgm:presLayoutVars>
      </dgm:prSet>
      <dgm:spPr/>
    </dgm:pt>
    <dgm:pt modelId="{21839CBB-9846-4C5D-990E-5F9453F21DC3}" type="pres">
      <dgm:prSet presAssocID="{C40D3A3A-9594-49AF-BFF3-07E8FA45121E}" presName="sibTrans" presStyleCnt="0"/>
      <dgm:spPr/>
    </dgm:pt>
    <dgm:pt modelId="{85D9A43C-0BA3-4E65-9D92-8F1F3B277A68}" type="pres">
      <dgm:prSet presAssocID="{5AE1A74E-DD26-4E4F-B231-E3F027A7B2AF}" presName="node" presStyleLbl="node1" presStyleIdx="5" presStyleCnt="12">
        <dgm:presLayoutVars>
          <dgm:bulletEnabled val="1"/>
        </dgm:presLayoutVars>
      </dgm:prSet>
      <dgm:spPr/>
    </dgm:pt>
    <dgm:pt modelId="{232772F4-632E-429B-A04F-FC69A676D3A5}" type="pres">
      <dgm:prSet presAssocID="{9B63B30F-92BC-4F1A-B893-A537C29D1171}" presName="sibTrans" presStyleCnt="0"/>
      <dgm:spPr/>
    </dgm:pt>
    <dgm:pt modelId="{800E5F71-4611-4BEA-AF90-E29B15C7911E}" type="pres">
      <dgm:prSet presAssocID="{5E1A2A17-A214-4087-8EAE-9842790A63E5}" presName="node" presStyleLbl="node1" presStyleIdx="6" presStyleCnt="12">
        <dgm:presLayoutVars>
          <dgm:bulletEnabled val="1"/>
        </dgm:presLayoutVars>
      </dgm:prSet>
      <dgm:spPr/>
    </dgm:pt>
    <dgm:pt modelId="{2480F60D-A821-4865-858E-780FF0ACE84D}" type="pres">
      <dgm:prSet presAssocID="{9A978037-5151-46B8-B75E-C62364C15142}" presName="sibTrans" presStyleCnt="0"/>
      <dgm:spPr/>
    </dgm:pt>
    <dgm:pt modelId="{C6C1C2FB-C1D1-4AD6-8C7C-A8ECA5D31892}" type="pres">
      <dgm:prSet presAssocID="{184768BD-BE76-494C-A86F-82BAA61D22AB}" presName="node" presStyleLbl="node1" presStyleIdx="7" presStyleCnt="12">
        <dgm:presLayoutVars>
          <dgm:bulletEnabled val="1"/>
        </dgm:presLayoutVars>
      </dgm:prSet>
      <dgm:spPr/>
    </dgm:pt>
    <dgm:pt modelId="{0D397D00-EAC6-4BC7-8F44-47D82DE9C316}" type="pres">
      <dgm:prSet presAssocID="{646F5CA9-C00C-46B7-BB09-7C9CFECA6B1C}" presName="sibTrans" presStyleCnt="0"/>
      <dgm:spPr/>
    </dgm:pt>
    <dgm:pt modelId="{4C8F5784-34E7-4E86-93C9-BD9750E69950}" type="pres">
      <dgm:prSet presAssocID="{C36DB01D-6438-44D6-83DF-DD43E0632287}" presName="node" presStyleLbl="node1" presStyleIdx="8" presStyleCnt="12">
        <dgm:presLayoutVars>
          <dgm:bulletEnabled val="1"/>
        </dgm:presLayoutVars>
      </dgm:prSet>
      <dgm:spPr/>
    </dgm:pt>
    <dgm:pt modelId="{C31ECAF5-D9A4-4632-8005-7805AD70D6A9}" type="pres">
      <dgm:prSet presAssocID="{5CA5B3D6-435C-4D99-80FF-68563B889E00}" presName="sibTrans" presStyleCnt="0"/>
      <dgm:spPr/>
    </dgm:pt>
    <dgm:pt modelId="{BABE836E-B9C7-4F4F-B579-5F94B6B617E0}" type="pres">
      <dgm:prSet presAssocID="{94699C47-B2FF-4CA6-8143-5901A59662AD}" presName="node" presStyleLbl="node1" presStyleIdx="9" presStyleCnt="12">
        <dgm:presLayoutVars>
          <dgm:bulletEnabled val="1"/>
        </dgm:presLayoutVars>
      </dgm:prSet>
      <dgm:spPr/>
    </dgm:pt>
    <dgm:pt modelId="{6D3282DE-6529-4B20-B76C-CF1B5F962807}" type="pres">
      <dgm:prSet presAssocID="{00EEB6AB-0F3A-454C-B152-8F1A657774E5}" presName="sibTrans" presStyleCnt="0"/>
      <dgm:spPr/>
    </dgm:pt>
    <dgm:pt modelId="{3B052865-C062-4001-BFE8-B151F2962658}" type="pres">
      <dgm:prSet presAssocID="{B9D412DA-A484-4181-B8D6-45FDB08FBE29}" presName="node" presStyleLbl="node1" presStyleIdx="10" presStyleCnt="12">
        <dgm:presLayoutVars>
          <dgm:bulletEnabled val="1"/>
        </dgm:presLayoutVars>
      </dgm:prSet>
      <dgm:spPr/>
    </dgm:pt>
    <dgm:pt modelId="{239CEA5A-7942-4719-BE4F-B483F561F73B}" type="pres">
      <dgm:prSet presAssocID="{EFFC825B-82BE-4A26-9024-94EEDEBE5F1E}" presName="sibTrans" presStyleCnt="0"/>
      <dgm:spPr/>
    </dgm:pt>
    <dgm:pt modelId="{4A292970-A45A-48F4-BC24-DE67479CB11E}" type="pres">
      <dgm:prSet presAssocID="{19BCEA21-065E-4309-98C1-931069171EB0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201BC08-B4CA-456A-8F5A-02FDA2BFDDD1}" srcId="{1985F24F-BFE3-409C-8290-523DC9616853}" destId="{1702E24E-D8B7-4E25-B78F-518B19CE84C4}" srcOrd="3" destOrd="0" parTransId="{A51ED28D-41C2-4B8D-A05E-EF3BD47DB88E}" sibTransId="{BFE05D53-E050-4DF8-9598-8DCD56E2025F}"/>
    <dgm:cxn modelId="{4D030D09-B31F-4454-BEF9-B7A99B99A601}" srcId="{1985F24F-BFE3-409C-8290-523DC9616853}" destId="{C36DB01D-6438-44D6-83DF-DD43E0632287}" srcOrd="8" destOrd="0" parTransId="{76FE03BC-F3A5-4CD4-B5D3-B0318E8478DA}" sibTransId="{5CA5B3D6-435C-4D99-80FF-68563B889E00}"/>
    <dgm:cxn modelId="{574CD51D-C100-417C-BDE3-51ED1167B148}" srcId="{1985F24F-BFE3-409C-8290-523DC9616853}" destId="{5AE1A74E-DD26-4E4F-B231-E3F027A7B2AF}" srcOrd="5" destOrd="0" parTransId="{F3FF7279-6D7B-493A-9E3D-5EC44BF0883C}" sibTransId="{9B63B30F-92BC-4F1A-B893-A537C29D1171}"/>
    <dgm:cxn modelId="{413AAB43-AA12-4664-8A47-16D77AB0D36D}" type="presOf" srcId="{81FB9A0D-3EAB-4ADB-BE6B-52F4D355B65D}" destId="{1A31D648-04C8-48FB-976A-1F0D8916CBC3}" srcOrd="0" destOrd="0" presId="urn:microsoft.com/office/officeart/2005/8/layout/default"/>
    <dgm:cxn modelId="{4DF9B046-24B1-4EF0-8287-26E058CF9C09}" srcId="{1985F24F-BFE3-409C-8290-523DC9616853}" destId="{47E148AE-776F-45D8-9C93-92D8FC72730E}" srcOrd="0" destOrd="0" parTransId="{A4F5CA3E-A794-4206-A6EB-002B49069B05}" sibTransId="{C0DA0F8F-4DEF-4AF8-B620-DFB7199453A3}"/>
    <dgm:cxn modelId="{FAAFA167-80B5-423C-ADDB-2D2B3D114D31}" type="presOf" srcId="{B9D412DA-A484-4181-B8D6-45FDB08FBE29}" destId="{3B052865-C062-4001-BFE8-B151F2962658}" srcOrd="0" destOrd="0" presId="urn:microsoft.com/office/officeart/2005/8/layout/default"/>
    <dgm:cxn modelId="{BCDFC047-5C8D-4209-9456-C07BFD590A76}" srcId="{1985F24F-BFE3-409C-8290-523DC9616853}" destId="{B9D412DA-A484-4181-B8D6-45FDB08FBE29}" srcOrd="10" destOrd="0" parTransId="{C042B83E-5F00-4B59-AAF7-680346CD4140}" sibTransId="{EFFC825B-82BE-4A26-9024-94EEDEBE5F1E}"/>
    <dgm:cxn modelId="{6CBA7C49-642E-4432-AB28-6EC3DE6C856B}" type="presOf" srcId="{1985F24F-BFE3-409C-8290-523DC9616853}" destId="{D1116469-AB52-471B-AE14-C99483B3AA33}" srcOrd="0" destOrd="0" presId="urn:microsoft.com/office/officeart/2005/8/layout/default"/>
    <dgm:cxn modelId="{76F8244F-5EAB-4378-9481-061A5022F6E9}" srcId="{1985F24F-BFE3-409C-8290-523DC9616853}" destId="{D523BF1A-B61D-45CF-9411-BC43CF74C2A4}" srcOrd="1" destOrd="0" parTransId="{834B29D7-8AF2-4B1A-AE40-80B03A1C63F1}" sibTransId="{61C95F67-5B74-49C4-8753-7E9B61E4DCEB}"/>
    <dgm:cxn modelId="{1281F972-4432-4C33-ABE1-E8BE20090577}" srcId="{1985F24F-BFE3-409C-8290-523DC9616853}" destId="{5E1A2A17-A214-4087-8EAE-9842790A63E5}" srcOrd="6" destOrd="0" parTransId="{97C23CF6-92DC-4735-B852-22CE896FC01B}" sibTransId="{9A978037-5151-46B8-B75E-C62364C15142}"/>
    <dgm:cxn modelId="{D7E21A55-B1AC-4473-913B-45FBB5708D5E}" type="presOf" srcId="{35311F37-88EF-40A7-B594-343F56119674}" destId="{4FAAA3A6-D645-4D35-AAAE-D8F465DC1220}" srcOrd="0" destOrd="0" presId="urn:microsoft.com/office/officeart/2005/8/layout/default"/>
    <dgm:cxn modelId="{42A11B56-A2D5-4E12-99CE-3E59C2E71E47}" type="presOf" srcId="{94699C47-B2FF-4CA6-8143-5901A59662AD}" destId="{BABE836E-B9C7-4F4F-B579-5F94B6B617E0}" srcOrd="0" destOrd="0" presId="urn:microsoft.com/office/officeart/2005/8/layout/default"/>
    <dgm:cxn modelId="{0B2C437F-738B-4953-B97B-BB4EB2742AF2}" type="presOf" srcId="{1702E24E-D8B7-4E25-B78F-518B19CE84C4}" destId="{820DBCA5-8804-4708-9BD6-4815D992C27F}" srcOrd="0" destOrd="0" presId="urn:microsoft.com/office/officeart/2005/8/layout/default"/>
    <dgm:cxn modelId="{44AE0C80-5238-4780-BC77-AAB23DE3F9D2}" type="presOf" srcId="{47E148AE-776F-45D8-9C93-92D8FC72730E}" destId="{E45DB9DC-1523-46D5-9993-500B3366A4D0}" srcOrd="0" destOrd="0" presId="urn:microsoft.com/office/officeart/2005/8/layout/default"/>
    <dgm:cxn modelId="{7B96AF80-C35A-4276-98FF-46945FCA53EF}" srcId="{1985F24F-BFE3-409C-8290-523DC9616853}" destId="{19BCEA21-065E-4309-98C1-931069171EB0}" srcOrd="11" destOrd="0" parTransId="{F5C80C11-EA01-4066-A86D-5F9D11AD57E7}" sibTransId="{41E8DAA5-05C7-4F9D-A5AF-094BA84F66E4}"/>
    <dgm:cxn modelId="{EEEC11A5-578E-49F8-9CEB-03FEC30C0B85}" type="presOf" srcId="{19BCEA21-065E-4309-98C1-931069171EB0}" destId="{4A292970-A45A-48F4-BC24-DE67479CB11E}" srcOrd="0" destOrd="0" presId="urn:microsoft.com/office/officeart/2005/8/layout/default"/>
    <dgm:cxn modelId="{35C6F5B0-6397-41AF-B025-419955771D67}" srcId="{1985F24F-BFE3-409C-8290-523DC9616853}" destId="{94699C47-B2FF-4CA6-8143-5901A59662AD}" srcOrd="9" destOrd="0" parTransId="{73885E67-9395-485C-A6C8-E423AC9D4083}" sibTransId="{00EEB6AB-0F3A-454C-B152-8F1A657774E5}"/>
    <dgm:cxn modelId="{DB4689B5-6C21-4873-BE21-142B2A999FB9}" type="presOf" srcId="{D523BF1A-B61D-45CF-9411-BC43CF74C2A4}" destId="{964DA269-E8D9-460E-9AB4-3313C24A3F7A}" srcOrd="0" destOrd="0" presId="urn:microsoft.com/office/officeart/2005/8/layout/default"/>
    <dgm:cxn modelId="{9F2091CA-B440-42D6-8162-995EE4BC7B87}" srcId="{1985F24F-BFE3-409C-8290-523DC9616853}" destId="{81FB9A0D-3EAB-4ADB-BE6B-52F4D355B65D}" srcOrd="2" destOrd="0" parTransId="{9ACAEC9C-7118-453A-BEB8-6C1A480BFEAF}" sibTransId="{9465EA39-E2C4-486B-9633-08DC35D1E4EE}"/>
    <dgm:cxn modelId="{D541F9DB-7760-4C31-B32D-3674EF206B13}" srcId="{1985F24F-BFE3-409C-8290-523DC9616853}" destId="{35311F37-88EF-40A7-B594-343F56119674}" srcOrd="4" destOrd="0" parTransId="{5C1663F1-F883-41A0-B370-35CC319D7818}" sibTransId="{C40D3A3A-9594-49AF-BFF3-07E8FA45121E}"/>
    <dgm:cxn modelId="{1696D9E2-EFA5-4F59-B605-A6BC18E9D5F6}" srcId="{1985F24F-BFE3-409C-8290-523DC9616853}" destId="{184768BD-BE76-494C-A86F-82BAA61D22AB}" srcOrd="7" destOrd="0" parTransId="{C2F298C9-8095-4EBF-8851-37E7A43D44E7}" sibTransId="{646F5CA9-C00C-46B7-BB09-7C9CFECA6B1C}"/>
    <dgm:cxn modelId="{58D0BAE3-6047-4036-955F-7F01C864BC9A}" type="presOf" srcId="{5AE1A74E-DD26-4E4F-B231-E3F027A7B2AF}" destId="{85D9A43C-0BA3-4E65-9D92-8F1F3B277A68}" srcOrd="0" destOrd="0" presId="urn:microsoft.com/office/officeart/2005/8/layout/default"/>
    <dgm:cxn modelId="{6F0515E7-6447-4EA1-B5D9-5A4AB77B0528}" type="presOf" srcId="{184768BD-BE76-494C-A86F-82BAA61D22AB}" destId="{C6C1C2FB-C1D1-4AD6-8C7C-A8ECA5D31892}" srcOrd="0" destOrd="0" presId="urn:microsoft.com/office/officeart/2005/8/layout/default"/>
    <dgm:cxn modelId="{851913EF-3C64-47B6-A1C8-5FC34BD01A6C}" type="presOf" srcId="{C36DB01D-6438-44D6-83DF-DD43E0632287}" destId="{4C8F5784-34E7-4E86-93C9-BD9750E69950}" srcOrd="0" destOrd="0" presId="urn:microsoft.com/office/officeart/2005/8/layout/default"/>
    <dgm:cxn modelId="{ED4CA9FA-1213-44E6-8A78-78A367C5CFFA}" type="presOf" srcId="{5E1A2A17-A214-4087-8EAE-9842790A63E5}" destId="{800E5F71-4611-4BEA-AF90-E29B15C7911E}" srcOrd="0" destOrd="0" presId="urn:microsoft.com/office/officeart/2005/8/layout/default"/>
    <dgm:cxn modelId="{04B615A5-5ABA-4C25-A709-602132DD1321}" type="presParOf" srcId="{D1116469-AB52-471B-AE14-C99483B3AA33}" destId="{E45DB9DC-1523-46D5-9993-500B3366A4D0}" srcOrd="0" destOrd="0" presId="urn:microsoft.com/office/officeart/2005/8/layout/default"/>
    <dgm:cxn modelId="{1912340F-8FA2-4861-81A5-8A0D0F4B3D6D}" type="presParOf" srcId="{D1116469-AB52-471B-AE14-C99483B3AA33}" destId="{21B5F506-7A5B-4A19-97DE-B660408DAFD1}" srcOrd="1" destOrd="0" presId="urn:microsoft.com/office/officeart/2005/8/layout/default"/>
    <dgm:cxn modelId="{B31D30F7-7EE1-448C-905A-CA56469EA94D}" type="presParOf" srcId="{D1116469-AB52-471B-AE14-C99483B3AA33}" destId="{964DA269-E8D9-460E-9AB4-3313C24A3F7A}" srcOrd="2" destOrd="0" presId="urn:microsoft.com/office/officeart/2005/8/layout/default"/>
    <dgm:cxn modelId="{2018EB7C-074E-446B-AE28-5B2B2B391D72}" type="presParOf" srcId="{D1116469-AB52-471B-AE14-C99483B3AA33}" destId="{EACF1FEB-FAD3-479B-AE1F-A4B863B751D7}" srcOrd="3" destOrd="0" presId="urn:microsoft.com/office/officeart/2005/8/layout/default"/>
    <dgm:cxn modelId="{2099DE3C-8F3B-4D3D-9638-0CBA62F13CD5}" type="presParOf" srcId="{D1116469-AB52-471B-AE14-C99483B3AA33}" destId="{1A31D648-04C8-48FB-976A-1F0D8916CBC3}" srcOrd="4" destOrd="0" presId="urn:microsoft.com/office/officeart/2005/8/layout/default"/>
    <dgm:cxn modelId="{EF28F83B-AFEA-4AAA-A8D9-B144282B85F4}" type="presParOf" srcId="{D1116469-AB52-471B-AE14-C99483B3AA33}" destId="{1CF0C9A9-8D47-47B0-A770-7B107F6D90DC}" srcOrd="5" destOrd="0" presId="urn:microsoft.com/office/officeart/2005/8/layout/default"/>
    <dgm:cxn modelId="{A564069F-C958-4260-936A-0943F3B808A8}" type="presParOf" srcId="{D1116469-AB52-471B-AE14-C99483B3AA33}" destId="{820DBCA5-8804-4708-9BD6-4815D992C27F}" srcOrd="6" destOrd="0" presId="urn:microsoft.com/office/officeart/2005/8/layout/default"/>
    <dgm:cxn modelId="{1B95F642-7C87-434F-8D9D-3BEF8FD36C0F}" type="presParOf" srcId="{D1116469-AB52-471B-AE14-C99483B3AA33}" destId="{57326B07-41AA-48C5-BBB8-210CDA77EAD8}" srcOrd="7" destOrd="0" presId="urn:microsoft.com/office/officeart/2005/8/layout/default"/>
    <dgm:cxn modelId="{E8B6E8A1-895E-4841-B76C-412E7ACD30CF}" type="presParOf" srcId="{D1116469-AB52-471B-AE14-C99483B3AA33}" destId="{4FAAA3A6-D645-4D35-AAAE-D8F465DC1220}" srcOrd="8" destOrd="0" presId="urn:microsoft.com/office/officeart/2005/8/layout/default"/>
    <dgm:cxn modelId="{A34A90EC-C75A-487A-8358-B172A75E646D}" type="presParOf" srcId="{D1116469-AB52-471B-AE14-C99483B3AA33}" destId="{21839CBB-9846-4C5D-990E-5F9453F21DC3}" srcOrd="9" destOrd="0" presId="urn:microsoft.com/office/officeart/2005/8/layout/default"/>
    <dgm:cxn modelId="{D9E54270-930B-4282-BBAC-596F6623A595}" type="presParOf" srcId="{D1116469-AB52-471B-AE14-C99483B3AA33}" destId="{85D9A43C-0BA3-4E65-9D92-8F1F3B277A68}" srcOrd="10" destOrd="0" presId="urn:microsoft.com/office/officeart/2005/8/layout/default"/>
    <dgm:cxn modelId="{F6164E13-F5CA-47DF-A419-4364471117D3}" type="presParOf" srcId="{D1116469-AB52-471B-AE14-C99483B3AA33}" destId="{232772F4-632E-429B-A04F-FC69A676D3A5}" srcOrd="11" destOrd="0" presId="urn:microsoft.com/office/officeart/2005/8/layout/default"/>
    <dgm:cxn modelId="{DB40B29D-5318-4217-BD08-4E0340CF1657}" type="presParOf" srcId="{D1116469-AB52-471B-AE14-C99483B3AA33}" destId="{800E5F71-4611-4BEA-AF90-E29B15C7911E}" srcOrd="12" destOrd="0" presId="urn:microsoft.com/office/officeart/2005/8/layout/default"/>
    <dgm:cxn modelId="{0BBEF54F-0584-4638-B12A-0B6FFCA00421}" type="presParOf" srcId="{D1116469-AB52-471B-AE14-C99483B3AA33}" destId="{2480F60D-A821-4865-858E-780FF0ACE84D}" srcOrd="13" destOrd="0" presId="urn:microsoft.com/office/officeart/2005/8/layout/default"/>
    <dgm:cxn modelId="{FC599B29-156C-4020-8BD5-371B7B577B46}" type="presParOf" srcId="{D1116469-AB52-471B-AE14-C99483B3AA33}" destId="{C6C1C2FB-C1D1-4AD6-8C7C-A8ECA5D31892}" srcOrd="14" destOrd="0" presId="urn:microsoft.com/office/officeart/2005/8/layout/default"/>
    <dgm:cxn modelId="{CFDE2289-4AA5-4601-B7FA-0EC91EBFD9E4}" type="presParOf" srcId="{D1116469-AB52-471B-AE14-C99483B3AA33}" destId="{0D397D00-EAC6-4BC7-8F44-47D82DE9C316}" srcOrd="15" destOrd="0" presId="urn:microsoft.com/office/officeart/2005/8/layout/default"/>
    <dgm:cxn modelId="{57C8C58C-6E08-4DC4-AAA9-1716256E2784}" type="presParOf" srcId="{D1116469-AB52-471B-AE14-C99483B3AA33}" destId="{4C8F5784-34E7-4E86-93C9-BD9750E69950}" srcOrd="16" destOrd="0" presId="urn:microsoft.com/office/officeart/2005/8/layout/default"/>
    <dgm:cxn modelId="{74F434BC-933E-49B6-ADC9-140C373B2788}" type="presParOf" srcId="{D1116469-AB52-471B-AE14-C99483B3AA33}" destId="{C31ECAF5-D9A4-4632-8005-7805AD70D6A9}" srcOrd="17" destOrd="0" presId="urn:microsoft.com/office/officeart/2005/8/layout/default"/>
    <dgm:cxn modelId="{91583719-3CE2-4ABE-9536-2841682E601B}" type="presParOf" srcId="{D1116469-AB52-471B-AE14-C99483B3AA33}" destId="{BABE836E-B9C7-4F4F-B579-5F94B6B617E0}" srcOrd="18" destOrd="0" presId="urn:microsoft.com/office/officeart/2005/8/layout/default"/>
    <dgm:cxn modelId="{9CB09AD1-0CBA-43E5-AFBA-5C5AA28A4446}" type="presParOf" srcId="{D1116469-AB52-471B-AE14-C99483B3AA33}" destId="{6D3282DE-6529-4B20-B76C-CF1B5F962807}" srcOrd="19" destOrd="0" presId="urn:microsoft.com/office/officeart/2005/8/layout/default"/>
    <dgm:cxn modelId="{68A52DE1-D07E-4E7A-833F-E3AC98556EFB}" type="presParOf" srcId="{D1116469-AB52-471B-AE14-C99483B3AA33}" destId="{3B052865-C062-4001-BFE8-B151F2962658}" srcOrd="20" destOrd="0" presId="urn:microsoft.com/office/officeart/2005/8/layout/default"/>
    <dgm:cxn modelId="{13DC640D-78D0-4F90-B4AD-8081DB6F03F8}" type="presParOf" srcId="{D1116469-AB52-471B-AE14-C99483B3AA33}" destId="{239CEA5A-7942-4719-BE4F-B483F561F73B}" srcOrd="21" destOrd="0" presId="urn:microsoft.com/office/officeart/2005/8/layout/default"/>
    <dgm:cxn modelId="{8CA817E4-9FCE-4569-803F-817E4A12A6A2}" type="presParOf" srcId="{D1116469-AB52-471B-AE14-C99483B3AA33}" destId="{4A292970-A45A-48F4-BC24-DE67479CB11E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187F6C-AF6F-4C56-9AA7-76EDE9E3475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6A7F6D-D899-499B-B86B-E108BB1E0F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Infrastructure</a:t>
          </a:r>
        </a:p>
      </dgm:t>
    </dgm:pt>
    <dgm:pt modelId="{9B30055E-F150-47BD-8E57-2101DA22E2AF}" type="parTrans" cxnId="{EF224D9F-2955-4CA3-A4CD-6939A3A2C249}">
      <dgm:prSet/>
      <dgm:spPr/>
      <dgm:t>
        <a:bodyPr/>
        <a:lstStyle/>
        <a:p>
          <a:endParaRPr lang="en-US"/>
        </a:p>
      </dgm:t>
    </dgm:pt>
    <dgm:pt modelId="{75EA9727-3513-402D-8044-EC36B5C6D456}" type="sibTrans" cxnId="{EF224D9F-2955-4CA3-A4CD-6939A3A2C249}">
      <dgm:prSet/>
      <dgm:spPr/>
      <dgm:t>
        <a:bodyPr/>
        <a:lstStyle/>
        <a:p>
          <a:endParaRPr lang="en-US"/>
        </a:p>
      </dgm:t>
    </dgm:pt>
    <dgm:pt modelId="{A2073C2B-DC2D-4598-A802-0BD5C8E68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Storage Infrastructure</a:t>
          </a:r>
        </a:p>
      </dgm:t>
    </dgm:pt>
    <dgm:pt modelId="{C47B934A-6939-42E6-9790-393A323AE6A7}" type="parTrans" cxnId="{FD1E813A-12F6-49CE-B56A-75FADB9A0287}">
      <dgm:prSet/>
      <dgm:spPr/>
      <dgm:t>
        <a:bodyPr/>
        <a:lstStyle/>
        <a:p>
          <a:endParaRPr lang="en-US"/>
        </a:p>
      </dgm:t>
    </dgm:pt>
    <dgm:pt modelId="{414EEE05-21CF-4C93-9A84-6A9CEBE3A645}" type="sibTrans" cxnId="{FD1E813A-12F6-49CE-B56A-75FADB9A0287}">
      <dgm:prSet/>
      <dgm:spPr/>
      <dgm:t>
        <a:bodyPr/>
        <a:lstStyle/>
        <a:p>
          <a:endParaRPr lang="en-US"/>
        </a:p>
      </dgm:t>
    </dgm:pt>
    <dgm:pt modelId="{05122D9A-7BE8-46AC-9B90-12948BC6A2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Computing Infrastructure</a:t>
          </a:r>
        </a:p>
      </dgm:t>
    </dgm:pt>
    <dgm:pt modelId="{62D79A4A-2F63-435A-B2D9-E968E02699A6}" type="parTrans" cxnId="{ABD862A2-A71F-4615-B915-5EFAA3D8AC38}">
      <dgm:prSet/>
      <dgm:spPr/>
      <dgm:t>
        <a:bodyPr/>
        <a:lstStyle/>
        <a:p>
          <a:endParaRPr lang="en-US"/>
        </a:p>
      </dgm:t>
    </dgm:pt>
    <dgm:pt modelId="{271AB3B6-6702-4F4F-8E67-8DFCCFBBB2D3}" type="sibTrans" cxnId="{ABD862A2-A71F-4615-B915-5EFAA3D8AC38}">
      <dgm:prSet/>
      <dgm:spPr/>
      <dgm:t>
        <a:bodyPr/>
        <a:lstStyle/>
        <a:p>
          <a:endParaRPr lang="en-US"/>
        </a:p>
      </dgm:t>
    </dgm:pt>
    <dgm:pt modelId="{485C986E-50AA-464D-A55E-245EBC849654}" type="pres">
      <dgm:prSet presAssocID="{79187F6C-AF6F-4C56-9AA7-76EDE9E3475A}" presName="root" presStyleCnt="0">
        <dgm:presLayoutVars>
          <dgm:dir/>
          <dgm:resizeHandles val="exact"/>
        </dgm:presLayoutVars>
      </dgm:prSet>
      <dgm:spPr/>
    </dgm:pt>
    <dgm:pt modelId="{F4EAAD15-D998-4908-AEDF-F17CF03923D6}" type="pres">
      <dgm:prSet presAssocID="{436A7F6D-D899-499B-B86B-E108BB1E0FBF}" presName="compNode" presStyleCnt="0"/>
      <dgm:spPr/>
    </dgm:pt>
    <dgm:pt modelId="{80337DBF-87A7-4BCF-9ADE-425A48FD7683}" type="pres">
      <dgm:prSet presAssocID="{436A7F6D-D899-499B-B86B-E108BB1E0F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40CD78F-DFE2-460D-A204-2FE050A9962C}" type="pres">
      <dgm:prSet presAssocID="{436A7F6D-D899-499B-B86B-E108BB1E0FBF}" presName="spaceRect" presStyleCnt="0"/>
      <dgm:spPr/>
    </dgm:pt>
    <dgm:pt modelId="{720C8477-5EA5-41E2-92A5-93AC2473CA37}" type="pres">
      <dgm:prSet presAssocID="{436A7F6D-D899-499B-B86B-E108BB1E0FBF}" presName="textRect" presStyleLbl="revTx" presStyleIdx="0" presStyleCnt="3">
        <dgm:presLayoutVars>
          <dgm:chMax val="1"/>
          <dgm:chPref val="1"/>
        </dgm:presLayoutVars>
      </dgm:prSet>
      <dgm:spPr/>
    </dgm:pt>
    <dgm:pt modelId="{A2820EEC-C931-4680-BA56-35233AEE9620}" type="pres">
      <dgm:prSet presAssocID="{75EA9727-3513-402D-8044-EC36B5C6D456}" presName="sibTrans" presStyleCnt="0"/>
      <dgm:spPr/>
    </dgm:pt>
    <dgm:pt modelId="{3474EA53-0B72-4F6F-9874-E83AB99919F3}" type="pres">
      <dgm:prSet presAssocID="{A2073C2B-DC2D-4598-A802-0BD5C8E68343}" presName="compNode" presStyleCnt="0"/>
      <dgm:spPr/>
    </dgm:pt>
    <dgm:pt modelId="{21684F5A-6E95-4E31-8801-C5B6ADAD8B41}" type="pres">
      <dgm:prSet presAssocID="{A2073C2B-DC2D-4598-A802-0BD5C8E683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227A094-9662-4C90-90F4-70B1AB0DEDFE}" type="pres">
      <dgm:prSet presAssocID="{A2073C2B-DC2D-4598-A802-0BD5C8E68343}" presName="spaceRect" presStyleCnt="0"/>
      <dgm:spPr/>
    </dgm:pt>
    <dgm:pt modelId="{2E62E1C1-3E02-4E34-A222-70196C666593}" type="pres">
      <dgm:prSet presAssocID="{A2073C2B-DC2D-4598-A802-0BD5C8E68343}" presName="textRect" presStyleLbl="revTx" presStyleIdx="1" presStyleCnt="3">
        <dgm:presLayoutVars>
          <dgm:chMax val="1"/>
          <dgm:chPref val="1"/>
        </dgm:presLayoutVars>
      </dgm:prSet>
      <dgm:spPr/>
    </dgm:pt>
    <dgm:pt modelId="{E4932DC5-3D91-49CD-95EC-0A0881AA2315}" type="pres">
      <dgm:prSet presAssocID="{414EEE05-21CF-4C93-9A84-6A9CEBE3A645}" presName="sibTrans" presStyleCnt="0"/>
      <dgm:spPr/>
    </dgm:pt>
    <dgm:pt modelId="{016C1F53-644C-4FF3-A8F6-1FC7AD8417F6}" type="pres">
      <dgm:prSet presAssocID="{05122D9A-7BE8-46AC-9B90-12948BC6A2E4}" presName="compNode" presStyleCnt="0"/>
      <dgm:spPr/>
    </dgm:pt>
    <dgm:pt modelId="{6F8FABC8-6852-408F-AFC5-AFE2FD56B1DD}" type="pres">
      <dgm:prSet presAssocID="{05122D9A-7BE8-46AC-9B90-12948BC6A2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384D053-BCF8-4074-9546-92A38EE7DDAA}" type="pres">
      <dgm:prSet presAssocID="{05122D9A-7BE8-46AC-9B90-12948BC6A2E4}" presName="spaceRect" presStyleCnt="0"/>
      <dgm:spPr/>
    </dgm:pt>
    <dgm:pt modelId="{C5565A4A-186D-41BD-A5C6-E6C74F3ACEE9}" type="pres">
      <dgm:prSet presAssocID="{05122D9A-7BE8-46AC-9B90-12948BC6A2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7D291E-D0CF-44F3-8A8B-52F63C3B485D}" type="presOf" srcId="{A2073C2B-DC2D-4598-A802-0BD5C8E68343}" destId="{2E62E1C1-3E02-4E34-A222-70196C666593}" srcOrd="0" destOrd="0" presId="urn:microsoft.com/office/officeart/2018/2/layout/IconLabelList"/>
    <dgm:cxn modelId="{FD1E813A-12F6-49CE-B56A-75FADB9A0287}" srcId="{79187F6C-AF6F-4C56-9AA7-76EDE9E3475A}" destId="{A2073C2B-DC2D-4598-A802-0BD5C8E68343}" srcOrd="1" destOrd="0" parTransId="{C47B934A-6939-42E6-9790-393A323AE6A7}" sibTransId="{414EEE05-21CF-4C93-9A84-6A9CEBE3A645}"/>
    <dgm:cxn modelId="{5215806D-EF32-4440-93DE-296F40736170}" type="presOf" srcId="{436A7F6D-D899-499B-B86B-E108BB1E0FBF}" destId="{720C8477-5EA5-41E2-92A5-93AC2473CA37}" srcOrd="0" destOrd="0" presId="urn:microsoft.com/office/officeart/2018/2/layout/IconLabelList"/>
    <dgm:cxn modelId="{EF224D9F-2955-4CA3-A4CD-6939A3A2C249}" srcId="{79187F6C-AF6F-4C56-9AA7-76EDE9E3475A}" destId="{436A7F6D-D899-499B-B86B-E108BB1E0FBF}" srcOrd="0" destOrd="0" parTransId="{9B30055E-F150-47BD-8E57-2101DA22E2AF}" sibTransId="{75EA9727-3513-402D-8044-EC36B5C6D456}"/>
    <dgm:cxn modelId="{ABD862A2-A71F-4615-B915-5EFAA3D8AC38}" srcId="{79187F6C-AF6F-4C56-9AA7-76EDE9E3475A}" destId="{05122D9A-7BE8-46AC-9B90-12948BC6A2E4}" srcOrd="2" destOrd="0" parTransId="{62D79A4A-2F63-435A-B2D9-E968E02699A6}" sibTransId="{271AB3B6-6702-4F4F-8E67-8DFCCFBBB2D3}"/>
    <dgm:cxn modelId="{1F6D6CA6-C51C-490A-8EF5-D64C085948BB}" type="presOf" srcId="{79187F6C-AF6F-4C56-9AA7-76EDE9E3475A}" destId="{485C986E-50AA-464D-A55E-245EBC849654}" srcOrd="0" destOrd="0" presId="urn:microsoft.com/office/officeart/2018/2/layout/IconLabelList"/>
    <dgm:cxn modelId="{046E2FEB-FDA1-4C5B-BC2C-8B3858D103D0}" type="presOf" srcId="{05122D9A-7BE8-46AC-9B90-12948BC6A2E4}" destId="{C5565A4A-186D-41BD-A5C6-E6C74F3ACEE9}" srcOrd="0" destOrd="0" presId="urn:microsoft.com/office/officeart/2018/2/layout/IconLabelList"/>
    <dgm:cxn modelId="{9ACF6962-3A25-4533-9654-546AC3C6C804}" type="presParOf" srcId="{485C986E-50AA-464D-A55E-245EBC849654}" destId="{F4EAAD15-D998-4908-AEDF-F17CF03923D6}" srcOrd="0" destOrd="0" presId="urn:microsoft.com/office/officeart/2018/2/layout/IconLabelList"/>
    <dgm:cxn modelId="{F0CBF275-30CF-43E0-98D8-6CC1BE3BD012}" type="presParOf" srcId="{F4EAAD15-D998-4908-AEDF-F17CF03923D6}" destId="{80337DBF-87A7-4BCF-9ADE-425A48FD7683}" srcOrd="0" destOrd="0" presId="urn:microsoft.com/office/officeart/2018/2/layout/IconLabelList"/>
    <dgm:cxn modelId="{AAECD8AD-FBBE-47D8-8D85-1C5D7C22EE5A}" type="presParOf" srcId="{F4EAAD15-D998-4908-AEDF-F17CF03923D6}" destId="{140CD78F-DFE2-460D-A204-2FE050A9962C}" srcOrd="1" destOrd="0" presId="urn:microsoft.com/office/officeart/2018/2/layout/IconLabelList"/>
    <dgm:cxn modelId="{EDC25C35-A0B4-46CF-89F1-D6DC1CEA3AB8}" type="presParOf" srcId="{F4EAAD15-D998-4908-AEDF-F17CF03923D6}" destId="{720C8477-5EA5-41E2-92A5-93AC2473CA37}" srcOrd="2" destOrd="0" presId="urn:microsoft.com/office/officeart/2018/2/layout/IconLabelList"/>
    <dgm:cxn modelId="{683B64D0-FB47-46B4-8366-84EA02B1593D}" type="presParOf" srcId="{485C986E-50AA-464D-A55E-245EBC849654}" destId="{A2820EEC-C931-4680-BA56-35233AEE9620}" srcOrd="1" destOrd="0" presId="urn:microsoft.com/office/officeart/2018/2/layout/IconLabelList"/>
    <dgm:cxn modelId="{19629D8C-CBB3-4E94-9159-6DD2AA2CE9F2}" type="presParOf" srcId="{485C986E-50AA-464D-A55E-245EBC849654}" destId="{3474EA53-0B72-4F6F-9874-E83AB99919F3}" srcOrd="2" destOrd="0" presId="urn:microsoft.com/office/officeart/2018/2/layout/IconLabelList"/>
    <dgm:cxn modelId="{B45F1B32-17AF-4BA7-B87E-9D96341BCA96}" type="presParOf" srcId="{3474EA53-0B72-4F6F-9874-E83AB99919F3}" destId="{21684F5A-6E95-4E31-8801-C5B6ADAD8B41}" srcOrd="0" destOrd="0" presId="urn:microsoft.com/office/officeart/2018/2/layout/IconLabelList"/>
    <dgm:cxn modelId="{27F16026-3484-4820-B452-F94320D9637B}" type="presParOf" srcId="{3474EA53-0B72-4F6F-9874-E83AB99919F3}" destId="{B227A094-9662-4C90-90F4-70B1AB0DEDFE}" srcOrd="1" destOrd="0" presId="urn:microsoft.com/office/officeart/2018/2/layout/IconLabelList"/>
    <dgm:cxn modelId="{5EF1D461-F07D-4CF3-94A6-4585E099A14C}" type="presParOf" srcId="{3474EA53-0B72-4F6F-9874-E83AB99919F3}" destId="{2E62E1C1-3E02-4E34-A222-70196C666593}" srcOrd="2" destOrd="0" presId="urn:microsoft.com/office/officeart/2018/2/layout/IconLabelList"/>
    <dgm:cxn modelId="{CF0C9F17-2E0E-4E9E-B917-1AA203A5C52E}" type="presParOf" srcId="{485C986E-50AA-464D-A55E-245EBC849654}" destId="{E4932DC5-3D91-49CD-95EC-0A0881AA2315}" srcOrd="3" destOrd="0" presId="urn:microsoft.com/office/officeart/2018/2/layout/IconLabelList"/>
    <dgm:cxn modelId="{89553FB4-B557-4BF7-B768-7DB143C3C86E}" type="presParOf" srcId="{485C986E-50AA-464D-A55E-245EBC849654}" destId="{016C1F53-644C-4FF3-A8F6-1FC7AD8417F6}" srcOrd="4" destOrd="0" presId="urn:microsoft.com/office/officeart/2018/2/layout/IconLabelList"/>
    <dgm:cxn modelId="{2E2CF707-A608-4CD8-BC40-744F0113BE0A}" type="presParOf" srcId="{016C1F53-644C-4FF3-A8F6-1FC7AD8417F6}" destId="{6F8FABC8-6852-408F-AFC5-AFE2FD56B1DD}" srcOrd="0" destOrd="0" presId="urn:microsoft.com/office/officeart/2018/2/layout/IconLabelList"/>
    <dgm:cxn modelId="{73D29404-A9A8-4801-8194-F1A3BEC61152}" type="presParOf" srcId="{016C1F53-644C-4FF3-A8F6-1FC7AD8417F6}" destId="{A384D053-BCF8-4074-9546-92A38EE7DDAA}" srcOrd="1" destOrd="0" presId="urn:microsoft.com/office/officeart/2018/2/layout/IconLabelList"/>
    <dgm:cxn modelId="{0377F7D0-6590-4D82-85A8-59E7F8336A0F}" type="presParOf" srcId="{016C1F53-644C-4FF3-A8F6-1FC7AD8417F6}" destId="{C5565A4A-186D-41BD-A5C6-E6C74F3ACE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5D2591-3648-4405-8711-E739FB394F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0561AD-00FD-44E9-82B1-24285F78505C}">
      <dgm:prSet/>
      <dgm:spPr/>
      <dgm:t>
        <a:bodyPr/>
        <a:lstStyle/>
        <a:p>
          <a:r>
            <a:rPr lang="en-US" b="0" i="0"/>
            <a:t>Desktop Computer</a:t>
          </a:r>
          <a:endParaRPr lang="en-US"/>
        </a:p>
      </dgm:t>
    </dgm:pt>
    <dgm:pt modelId="{72500211-5149-434B-BF4E-FFB0E18C10D1}" type="parTrans" cxnId="{EF2C2DD1-D495-4AD0-B1E5-644834E63583}">
      <dgm:prSet/>
      <dgm:spPr/>
      <dgm:t>
        <a:bodyPr/>
        <a:lstStyle/>
        <a:p>
          <a:endParaRPr lang="en-US"/>
        </a:p>
      </dgm:t>
    </dgm:pt>
    <dgm:pt modelId="{435E9A85-9F19-4E2F-A609-747761DDD18D}" type="sibTrans" cxnId="{EF2C2DD1-D495-4AD0-B1E5-644834E63583}">
      <dgm:prSet/>
      <dgm:spPr/>
      <dgm:t>
        <a:bodyPr/>
        <a:lstStyle/>
        <a:p>
          <a:endParaRPr lang="en-US"/>
        </a:p>
      </dgm:t>
    </dgm:pt>
    <dgm:pt modelId="{55AA8CDF-B6D2-4D9C-A760-5CE09F6EC457}">
      <dgm:prSet/>
      <dgm:spPr/>
      <dgm:t>
        <a:bodyPr/>
        <a:lstStyle/>
        <a:p>
          <a:r>
            <a:rPr lang="en-US" b="0" i="0"/>
            <a:t>All in one PC</a:t>
          </a:r>
          <a:endParaRPr lang="en-US"/>
        </a:p>
      </dgm:t>
    </dgm:pt>
    <dgm:pt modelId="{550CCF5B-7F95-4F1B-A4DA-479C4B034D7F}" type="parTrans" cxnId="{5D0F41D2-1E63-43DB-915E-99E47CA73EE9}">
      <dgm:prSet/>
      <dgm:spPr/>
      <dgm:t>
        <a:bodyPr/>
        <a:lstStyle/>
        <a:p>
          <a:endParaRPr lang="en-US"/>
        </a:p>
      </dgm:t>
    </dgm:pt>
    <dgm:pt modelId="{E74C489D-23BA-48B9-98A8-ECB88D107CDA}" type="sibTrans" cxnId="{5D0F41D2-1E63-43DB-915E-99E47CA73EE9}">
      <dgm:prSet/>
      <dgm:spPr/>
      <dgm:t>
        <a:bodyPr/>
        <a:lstStyle/>
        <a:p>
          <a:endParaRPr lang="en-US"/>
        </a:p>
      </dgm:t>
    </dgm:pt>
    <dgm:pt modelId="{DDE0862B-C8EE-4567-9D40-FB255DCB2B17}">
      <dgm:prSet/>
      <dgm:spPr/>
      <dgm:t>
        <a:bodyPr/>
        <a:lstStyle/>
        <a:p>
          <a:r>
            <a:rPr lang="en-US" b="0" i="0" dirty="0"/>
            <a:t>Laptop computer</a:t>
          </a:r>
          <a:endParaRPr lang="en-US" dirty="0"/>
        </a:p>
      </dgm:t>
    </dgm:pt>
    <dgm:pt modelId="{B1BE7DB9-B9FE-4B2C-A5C2-65CCB1FF67F6}" type="parTrans" cxnId="{C7DCB7FA-352B-46B5-A3AE-6A900902FD13}">
      <dgm:prSet/>
      <dgm:spPr/>
      <dgm:t>
        <a:bodyPr/>
        <a:lstStyle/>
        <a:p>
          <a:endParaRPr lang="en-US"/>
        </a:p>
      </dgm:t>
    </dgm:pt>
    <dgm:pt modelId="{167C7ACD-55F6-4B6E-9B30-8C1D962CBF4B}" type="sibTrans" cxnId="{C7DCB7FA-352B-46B5-A3AE-6A900902FD13}">
      <dgm:prSet/>
      <dgm:spPr/>
      <dgm:t>
        <a:bodyPr/>
        <a:lstStyle/>
        <a:p>
          <a:endParaRPr lang="en-US"/>
        </a:p>
      </dgm:t>
    </dgm:pt>
    <dgm:pt modelId="{8B805838-2FAC-4FC9-8A9E-51289B316DEC}">
      <dgm:prSet/>
      <dgm:spPr/>
      <dgm:t>
        <a:bodyPr/>
        <a:lstStyle/>
        <a:p>
          <a:r>
            <a:rPr lang="en-US" b="0" i="0"/>
            <a:t>High-performance Workstation</a:t>
          </a:r>
          <a:endParaRPr lang="en-US"/>
        </a:p>
      </dgm:t>
    </dgm:pt>
    <dgm:pt modelId="{CEBE3199-3838-443B-BD80-6C714B573E6D}" type="parTrans" cxnId="{FD88216A-452A-4E62-A798-FEEAF9346AD9}">
      <dgm:prSet/>
      <dgm:spPr/>
      <dgm:t>
        <a:bodyPr/>
        <a:lstStyle/>
        <a:p>
          <a:endParaRPr lang="en-US"/>
        </a:p>
      </dgm:t>
    </dgm:pt>
    <dgm:pt modelId="{67FC6889-88C7-4079-A837-5521F0772C5A}" type="sibTrans" cxnId="{FD88216A-452A-4E62-A798-FEEAF9346AD9}">
      <dgm:prSet/>
      <dgm:spPr/>
      <dgm:t>
        <a:bodyPr/>
        <a:lstStyle/>
        <a:p>
          <a:endParaRPr lang="en-US"/>
        </a:p>
      </dgm:t>
    </dgm:pt>
    <dgm:pt modelId="{63818C3C-0098-4622-8848-D09642E2FF2A}">
      <dgm:prSet/>
      <dgm:spPr/>
      <dgm:t>
        <a:bodyPr/>
        <a:lstStyle/>
        <a:p>
          <a:r>
            <a:rPr lang="en-US" b="0" i="0"/>
            <a:t>Tablet and Smartphone</a:t>
          </a:r>
          <a:endParaRPr lang="en-US"/>
        </a:p>
      </dgm:t>
    </dgm:pt>
    <dgm:pt modelId="{46B9F856-22EA-4D48-8385-AE28126BC399}" type="parTrans" cxnId="{58B81D66-B7E1-48F7-B674-DB9942427017}">
      <dgm:prSet/>
      <dgm:spPr/>
      <dgm:t>
        <a:bodyPr/>
        <a:lstStyle/>
        <a:p>
          <a:endParaRPr lang="en-US"/>
        </a:p>
      </dgm:t>
    </dgm:pt>
    <dgm:pt modelId="{1FACB6AF-8363-44CF-A7E6-642A880F331F}" type="sibTrans" cxnId="{58B81D66-B7E1-48F7-B674-DB9942427017}">
      <dgm:prSet/>
      <dgm:spPr/>
      <dgm:t>
        <a:bodyPr/>
        <a:lstStyle/>
        <a:p>
          <a:endParaRPr lang="en-US"/>
        </a:p>
      </dgm:t>
    </dgm:pt>
    <dgm:pt modelId="{C49CB9F3-D5C2-4857-B40B-9F789643A39E}" type="pres">
      <dgm:prSet presAssocID="{B05D2591-3648-4405-8711-E739FB394F79}" presName="linear" presStyleCnt="0">
        <dgm:presLayoutVars>
          <dgm:animLvl val="lvl"/>
          <dgm:resizeHandles val="exact"/>
        </dgm:presLayoutVars>
      </dgm:prSet>
      <dgm:spPr/>
    </dgm:pt>
    <dgm:pt modelId="{B86E0E53-573F-4136-9676-B51FD4B0D983}" type="pres">
      <dgm:prSet presAssocID="{530561AD-00FD-44E9-82B1-24285F78505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94076B1-1869-42BC-8FA4-8D94599C24B4}" type="pres">
      <dgm:prSet presAssocID="{435E9A85-9F19-4E2F-A609-747761DDD18D}" presName="spacer" presStyleCnt="0"/>
      <dgm:spPr/>
    </dgm:pt>
    <dgm:pt modelId="{BBBE43A6-C27F-4450-A4FA-3E19BF80F19D}" type="pres">
      <dgm:prSet presAssocID="{55AA8CDF-B6D2-4D9C-A760-5CE09F6EC45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50CC455-9C6E-47B0-9DC0-13F154AB18A4}" type="pres">
      <dgm:prSet presAssocID="{E74C489D-23BA-48B9-98A8-ECB88D107CDA}" presName="spacer" presStyleCnt="0"/>
      <dgm:spPr/>
    </dgm:pt>
    <dgm:pt modelId="{883419AB-95D4-4E8E-83B9-059A994DBE83}" type="pres">
      <dgm:prSet presAssocID="{DDE0862B-C8EE-4567-9D40-FB255DCB2B1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04406E-95C6-4D25-A92E-A7AD2E20BA65}" type="pres">
      <dgm:prSet presAssocID="{167C7ACD-55F6-4B6E-9B30-8C1D962CBF4B}" presName="spacer" presStyleCnt="0"/>
      <dgm:spPr/>
    </dgm:pt>
    <dgm:pt modelId="{53B0470D-8730-4B12-BD8C-B50726FEC8FD}" type="pres">
      <dgm:prSet presAssocID="{8B805838-2FAC-4FC9-8A9E-51289B316DE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6CAC568-F7B0-4DFC-B56B-63A520DC8DA9}" type="pres">
      <dgm:prSet presAssocID="{67FC6889-88C7-4079-A837-5521F0772C5A}" presName="spacer" presStyleCnt="0"/>
      <dgm:spPr/>
    </dgm:pt>
    <dgm:pt modelId="{195C0BA3-11D1-4A2F-92D8-60F9E04FE5E5}" type="pres">
      <dgm:prSet presAssocID="{63818C3C-0098-4622-8848-D09642E2FF2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C921311-C484-4F46-B17E-AC4652D9786E}" type="presOf" srcId="{B05D2591-3648-4405-8711-E739FB394F79}" destId="{C49CB9F3-D5C2-4857-B40B-9F789643A39E}" srcOrd="0" destOrd="0" presId="urn:microsoft.com/office/officeart/2005/8/layout/vList2"/>
    <dgm:cxn modelId="{58B81D66-B7E1-48F7-B674-DB9942427017}" srcId="{B05D2591-3648-4405-8711-E739FB394F79}" destId="{63818C3C-0098-4622-8848-D09642E2FF2A}" srcOrd="4" destOrd="0" parTransId="{46B9F856-22EA-4D48-8385-AE28126BC399}" sibTransId="{1FACB6AF-8363-44CF-A7E6-642A880F331F}"/>
    <dgm:cxn modelId="{FD88216A-452A-4E62-A798-FEEAF9346AD9}" srcId="{B05D2591-3648-4405-8711-E739FB394F79}" destId="{8B805838-2FAC-4FC9-8A9E-51289B316DEC}" srcOrd="3" destOrd="0" parTransId="{CEBE3199-3838-443B-BD80-6C714B573E6D}" sibTransId="{67FC6889-88C7-4079-A837-5521F0772C5A}"/>
    <dgm:cxn modelId="{329D2158-53FC-4A82-8EA7-500E8666BFBA}" type="presOf" srcId="{DDE0862B-C8EE-4567-9D40-FB255DCB2B17}" destId="{883419AB-95D4-4E8E-83B9-059A994DBE83}" srcOrd="0" destOrd="0" presId="urn:microsoft.com/office/officeart/2005/8/layout/vList2"/>
    <dgm:cxn modelId="{63A549B2-3FE2-4C83-B933-5D12C6E0F737}" type="presOf" srcId="{63818C3C-0098-4622-8848-D09642E2FF2A}" destId="{195C0BA3-11D1-4A2F-92D8-60F9E04FE5E5}" srcOrd="0" destOrd="0" presId="urn:microsoft.com/office/officeart/2005/8/layout/vList2"/>
    <dgm:cxn modelId="{EF2C2DD1-D495-4AD0-B1E5-644834E63583}" srcId="{B05D2591-3648-4405-8711-E739FB394F79}" destId="{530561AD-00FD-44E9-82B1-24285F78505C}" srcOrd="0" destOrd="0" parTransId="{72500211-5149-434B-BF4E-FFB0E18C10D1}" sibTransId="{435E9A85-9F19-4E2F-A609-747761DDD18D}"/>
    <dgm:cxn modelId="{5D0F41D2-1E63-43DB-915E-99E47CA73EE9}" srcId="{B05D2591-3648-4405-8711-E739FB394F79}" destId="{55AA8CDF-B6D2-4D9C-A760-5CE09F6EC457}" srcOrd="1" destOrd="0" parTransId="{550CCF5B-7F95-4F1B-A4DA-479C4B034D7F}" sibTransId="{E74C489D-23BA-48B9-98A8-ECB88D107CDA}"/>
    <dgm:cxn modelId="{AE97F5EB-6932-474A-8965-E95341F07E40}" type="presOf" srcId="{55AA8CDF-B6D2-4D9C-A760-5CE09F6EC457}" destId="{BBBE43A6-C27F-4450-A4FA-3E19BF80F19D}" srcOrd="0" destOrd="0" presId="urn:microsoft.com/office/officeart/2005/8/layout/vList2"/>
    <dgm:cxn modelId="{06EC78F4-2810-40FB-A051-1425DFEEB4AD}" type="presOf" srcId="{8B805838-2FAC-4FC9-8A9E-51289B316DEC}" destId="{53B0470D-8730-4B12-BD8C-B50726FEC8FD}" srcOrd="0" destOrd="0" presId="urn:microsoft.com/office/officeart/2005/8/layout/vList2"/>
    <dgm:cxn modelId="{99CE71F6-D8C2-4AC6-9A99-174292C8F3F5}" type="presOf" srcId="{530561AD-00FD-44E9-82B1-24285F78505C}" destId="{B86E0E53-573F-4136-9676-B51FD4B0D983}" srcOrd="0" destOrd="0" presId="urn:microsoft.com/office/officeart/2005/8/layout/vList2"/>
    <dgm:cxn modelId="{C7DCB7FA-352B-46B5-A3AE-6A900902FD13}" srcId="{B05D2591-3648-4405-8711-E739FB394F79}" destId="{DDE0862B-C8EE-4567-9D40-FB255DCB2B17}" srcOrd="2" destOrd="0" parTransId="{B1BE7DB9-B9FE-4B2C-A5C2-65CCB1FF67F6}" sibTransId="{167C7ACD-55F6-4B6E-9B30-8C1D962CBF4B}"/>
    <dgm:cxn modelId="{EB338614-B52E-4033-9CA0-F20F622C9BD2}" type="presParOf" srcId="{C49CB9F3-D5C2-4857-B40B-9F789643A39E}" destId="{B86E0E53-573F-4136-9676-B51FD4B0D983}" srcOrd="0" destOrd="0" presId="urn:microsoft.com/office/officeart/2005/8/layout/vList2"/>
    <dgm:cxn modelId="{F54A2D88-EFC7-4D49-A2FB-B6D31F475529}" type="presParOf" srcId="{C49CB9F3-D5C2-4857-B40B-9F789643A39E}" destId="{694076B1-1869-42BC-8FA4-8D94599C24B4}" srcOrd="1" destOrd="0" presId="urn:microsoft.com/office/officeart/2005/8/layout/vList2"/>
    <dgm:cxn modelId="{EEE220F8-9D21-4DD9-AA44-8F5375774586}" type="presParOf" srcId="{C49CB9F3-D5C2-4857-B40B-9F789643A39E}" destId="{BBBE43A6-C27F-4450-A4FA-3E19BF80F19D}" srcOrd="2" destOrd="0" presId="urn:microsoft.com/office/officeart/2005/8/layout/vList2"/>
    <dgm:cxn modelId="{C656FDCD-B9AE-4076-A4E6-9D3DD5DA3F6A}" type="presParOf" srcId="{C49CB9F3-D5C2-4857-B40B-9F789643A39E}" destId="{250CC455-9C6E-47B0-9DC0-13F154AB18A4}" srcOrd="3" destOrd="0" presId="urn:microsoft.com/office/officeart/2005/8/layout/vList2"/>
    <dgm:cxn modelId="{251CB85A-A4E7-4D93-9B79-A01ABBF9422B}" type="presParOf" srcId="{C49CB9F3-D5C2-4857-B40B-9F789643A39E}" destId="{883419AB-95D4-4E8E-83B9-059A994DBE83}" srcOrd="4" destOrd="0" presId="urn:microsoft.com/office/officeart/2005/8/layout/vList2"/>
    <dgm:cxn modelId="{7EFF4752-0C33-478E-B30E-576863F001E2}" type="presParOf" srcId="{C49CB9F3-D5C2-4857-B40B-9F789643A39E}" destId="{D704406E-95C6-4D25-A92E-A7AD2E20BA65}" srcOrd="5" destOrd="0" presId="urn:microsoft.com/office/officeart/2005/8/layout/vList2"/>
    <dgm:cxn modelId="{75203CC9-585B-4F82-A943-830BDA4D4C44}" type="presParOf" srcId="{C49CB9F3-D5C2-4857-B40B-9F789643A39E}" destId="{53B0470D-8730-4B12-BD8C-B50726FEC8FD}" srcOrd="6" destOrd="0" presId="urn:microsoft.com/office/officeart/2005/8/layout/vList2"/>
    <dgm:cxn modelId="{C3F86E9F-6B95-4563-9487-3E0B629F6830}" type="presParOf" srcId="{C49CB9F3-D5C2-4857-B40B-9F789643A39E}" destId="{B6CAC568-F7B0-4DFC-B56B-63A520DC8DA9}" srcOrd="7" destOrd="0" presId="urn:microsoft.com/office/officeart/2005/8/layout/vList2"/>
    <dgm:cxn modelId="{9F06D35A-3C65-4925-A062-A110EFE21905}" type="presParOf" srcId="{C49CB9F3-D5C2-4857-B40B-9F789643A39E}" destId="{195C0BA3-11D1-4A2F-92D8-60F9E04FE5E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5B49A1-4552-41D6-9357-7A0657FDC2F4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10C3CAC-4A6E-412B-A654-22BA297B5E29}">
      <dgm:prSet/>
      <dgm:spPr/>
      <dgm:t>
        <a:bodyPr/>
        <a:lstStyle/>
        <a:p>
          <a:r>
            <a:rPr lang="en-SG" b="0" i="0"/>
            <a:t>Laser Printer</a:t>
          </a:r>
          <a:endParaRPr lang="en-US"/>
        </a:p>
      </dgm:t>
    </dgm:pt>
    <dgm:pt modelId="{4CEAB83F-80CB-41F7-A002-B8F2D001609F}" type="parTrans" cxnId="{B856187C-B936-4C1D-A40C-44D956D4D764}">
      <dgm:prSet/>
      <dgm:spPr/>
      <dgm:t>
        <a:bodyPr/>
        <a:lstStyle/>
        <a:p>
          <a:endParaRPr lang="en-US"/>
        </a:p>
      </dgm:t>
    </dgm:pt>
    <dgm:pt modelId="{BAFBB03B-F04A-4468-B264-881A4053E615}" type="sibTrans" cxnId="{B856187C-B936-4C1D-A40C-44D956D4D764}">
      <dgm:prSet/>
      <dgm:spPr/>
      <dgm:t>
        <a:bodyPr/>
        <a:lstStyle/>
        <a:p>
          <a:endParaRPr lang="en-US"/>
        </a:p>
      </dgm:t>
    </dgm:pt>
    <dgm:pt modelId="{6C8054CF-8016-4089-87A0-0E2CEDB0F503}">
      <dgm:prSet/>
      <dgm:spPr/>
      <dgm:t>
        <a:bodyPr/>
        <a:lstStyle/>
        <a:p>
          <a:r>
            <a:rPr lang="en-SG" b="0" i="0"/>
            <a:t>Photo printer</a:t>
          </a:r>
          <a:endParaRPr lang="en-US"/>
        </a:p>
      </dgm:t>
    </dgm:pt>
    <dgm:pt modelId="{2E2E57FA-8A9F-4D26-A9E3-B9FA3F63B1D0}" type="parTrans" cxnId="{20B2459D-361B-4EA2-89A1-2578DAF93094}">
      <dgm:prSet/>
      <dgm:spPr/>
      <dgm:t>
        <a:bodyPr/>
        <a:lstStyle/>
        <a:p>
          <a:endParaRPr lang="en-US"/>
        </a:p>
      </dgm:t>
    </dgm:pt>
    <dgm:pt modelId="{83FB1199-6B5D-428B-B645-2B97712D004B}" type="sibTrans" cxnId="{20B2459D-361B-4EA2-89A1-2578DAF93094}">
      <dgm:prSet/>
      <dgm:spPr/>
      <dgm:t>
        <a:bodyPr/>
        <a:lstStyle/>
        <a:p>
          <a:endParaRPr lang="en-US"/>
        </a:p>
      </dgm:t>
    </dgm:pt>
    <dgm:pt modelId="{E9F5A9D1-2D41-4FAA-B3E7-64B338248A48}">
      <dgm:prSet/>
      <dgm:spPr/>
      <dgm:t>
        <a:bodyPr/>
        <a:lstStyle/>
        <a:p>
          <a:r>
            <a:rPr lang="en-SG" b="0" i="0"/>
            <a:t>Color Printer</a:t>
          </a:r>
          <a:endParaRPr lang="en-US"/>
        </a:p>
      </dgm:t>
    </dgm:pt>
    <dgm:pt modelId="{01E35512-6839-4582-AF27-B9192105BD6A}" type="parTrans" cxnId="{C9522B20-8EEC-4D89-BC88-383404AFBFD3}">
      <dgm:prSet/>
      <dgm:spPr/>
      <dgm:t>
        <a:bodyPr/>
        <a:lstStyle/>
        <a:p>
          <a:endParaRPr lang="en-US"/>
        </a:p>
      </dgm:t>
    </dgm:pt>
    <dgm:pt modelId="{D2A8A7E5-8FB8-4709-A7AF-8853869ACDF5}" type="sibTrans" cxnId="{C9522B20-8EEC-4D89-BC88-383404AFBFD3}">
      <dgm:prSet/>
      <dgm:spPr/>
      <dgm:t>
        <a:bodyPr/>
        <a:lstStyle/>
        <a:p>
          <a:endParaRPr lang="en-US"/>
        </a:p>
      </dgm:t>
    </dgm:pt>
    <dgm:pt modelId="{BE9F57B9-F405-4472-B4F5-E035F132DEDC}">
      <dgm:prSet/>
      <dgm:spPr/>
      <dgm:t>
        <a:bodyPr/>
        <a:lstStyle/>
        <a:p>
          <a:r>
            <a:rPr lang="en-SG" b="0" i="0"/>
            <a:t>Inkjet Printer</a:t>
          </a:r>
          <a:endParaRPr lang="en-US"/>
        </a:p>
      </dgm:t>
    </dgm:pt>
    <dgm:pt modelId="{A435C996-B9CC-44DB-A89B-F516D2C09D03}" type="parTrans" cxnId="{A3982341-4881-4DCE-9304-6F3D019E6F8B}">
      <dgm:prSet/>
      <dgm:spPr/>
      <dgm:t>
        <a:bodyPr/>
        <a:lstStyle/>
        <a:p>
          <a:endParaRPr lang="en-US"/>
        </a:p>
      </dgm:t>
    </dgm:pt>
    <dgm:pt modelId="{FD949A94-5156-468F-8213-71B125881E89}" type="sibTrans" cxnId="{A3982341-4881-4DCE-9304-6F3D019E6F8B}">
      <dgm:prSet/>
      <dgm:spPr/>
      <dgm:t>
        <a:bodyPr/>
        <a:lstStyle/>
        <a:p>
          <a:endParaRPr lang="en-US"/>
        </a:p>
      </dgm:t>
    </dgm:pt>
    <dgm:pt modelId="{6510C250-1F8B-4757-A5AB-4D925551D0BA}">
      <dgm:prSet/>
      <dgm:spPr/>
      <dgm:t>
        <a:bodyPr/>
        <a:lstStyle/>
        <a:p>
          <a:r>
            <a:rPr lang="en-SG" b="0" i="0"/>
            <a:t>Dot Matrix printer</a:t>
          </a:r>
          <a:endParaRPr lang="en-US"/>
        </a:p>
      </dgm:t>
    </dgm:pt>
    <dgm:pt modelId="{7328813E-3F84-4855-87EA-7174EE8F6BCC}" type="parTrans" cxnId="{7CF520B7-C62A-4E54-AA33-D5A887694632}">
      <dgm:prSet/>
      <dgm:spPr/>
      <dgm:t>
        <a:bodyPr/>
        <a:lstStyle/>
        <a:p>
          <a:endParaRPr lang="en-US"/>
        </a:p>
      </dgm:t>
    </dgm:pt>
    <dgm:pt modelId="{863E5234-49F7-4EAF-9F7A-E172FF45B72A}" type="sibTrans" cxnId="{7CF520B7-C62A-4E54-AA33-D5A887694632}">
      <dgm:prSet/>
      <dgm:spPr/>
      <dgm:t>
        <a:bodyPr/>
        <a:lstStyle/>
        <a:p>
          <a:endParaRPr lang="en-US"/>
        </a:p>
      </dgm:t>
    </dgm:pt>
    <dgm:pt modelId="{8E2251F8-1C40-401D-AB16-2450D12B447C}">
      <dgm:prSet/>
      <dgm:spPr/>
      <dgm:t>
        <a:bodyPr/>
        <a:lstStyle/>
        <a:p>
          <a:r>
            <a:rPr lang="en-SG" b="0" i="0"/>
            <a:t>Ink Tank Printer</a:t>
          </a:r>
          <a:endParaRPr lang="en-US"/>
        </a:p>
      </dgm:t>
    </dgm:pt>
    <dgm:pt modelId="{4FA4B2AC-F8C8-40A8-9969-140215DC312C}" type="parTrans" cxnId="{CC1E23AF-314A-4034-BF6D-2FFC63E5480E}">
      <dgm:prSet/>
      <dgm:spPr/>
      <dgm:t>
        <a:bodyPr/>
        <a:lstStyle/>
        <a:p>
          <a:endParaRPr lang="en-US"/>
        </a:p>
      </dgm:t>
    </dgm:pt>
    <dgm:pt modelId="{3227C8C5-6F49-4FDB-8218-254809B1F861}" type="sibTrans" cxnId="{CC1E23AF-314A-4034-BF6D-2FFC63E5480E}">
      <dgm:prSet/>
      <dgm:spPr/>
      <dgm:t>
        <a:bodyPr/>
        <a:lstStyle/>
        <a:p>
          <a:endParaRPr lang="en-US"/>
        </a:p>
      </dgm:t>
    </dgm:pt>
    <dgm:pt modelId="{E37CE502-F8C1-4092-A535-0E23D1B8791A}">
      <dgm:prSet/>
      <dgm:spPr/>
      <dgm:t>
        <a:bodyPr/>
        <a:lstStyle/>
        <a:p>
          <a:r>
            <a:rPr lang="en-SG" b="0" i="0"/>
            <a:t>Label Printer</a:t>
          </a:r>
          <a:endParaRPr lang="en-US"/>
        </a:p>
      </dgm:t>
    </dgm:pt>
    <dgm:pt modelId="{1B598D18-4133-48F3-892C-C052CB08CBEB}" type="parTrans" cxnId="{3CEEF8F3-B61C-4EC8-BCBC-0D21C8BBCDA0}">
      <dgm:prSet/>
      <dgm:spPr/>
      <dgm:t>
        <a:bodyPr/>
        <a:lstStyle/>
        <a:p>
          <a:endParaRPr lang="en-US"/>
        </a:p>
      </dgm:t>
    </dgm:pt>
    <dgm:pt modelId="{3FDEF2DF-9455-4497-837B-CEDD39309B30}" type="sibTrans" cxnId="{3CEEF8F3-B61C-4EC8-BCBC-0D21C8BBCDA0}">
      <dgm:prSet/>
      <dgm:spPr/>
      <dgm:t>
        <a:bodyPr/>
        <a:lstStyle/>
        <a:p>
          <a:endParaRPr lang="en-US"/>
        </a:p>
      </dgm:t>
    </dgm:pt>
    <dgm:pt modelId="{04A895EA-C4A9-41E5-9CE7-A7CDC1A5B6B4}">
      <dgm:prSet/>
      <dgm:spPr/>
      <dgm:t>
        <a:bodyPr/>
        <a:lstStyle/>
        <a:p>
          <a:r>
            <a:rPr lang="en-SG" b="0" i="0"/>
            <a:t>Barcode Printer</a:t>
          </a:r>
          <a:endParaRPr lang="en-US"/>
        </a:p>
      </dgm:t>
    </dgm:pt>
    <dgm:pt modelId="{8DE2CEA4-7999-4B8F-8908-C1A4CD0E22CD}" type="parTrans" cxnId="{CD37C3AF-EA9F-4525-A6E2-A5130D05F768}">
      <dgm:prSet/>
      <dgm:spPr/>
      <dgm:t>
        <a:bodyPr/>
        <a:lstStyle/>
        <a:p>
          <a:endParaRPr lang="en-US"/>
        </a:p>
      </dgm:t>
    </dgm:pt>
    <dgm:pt modelId="{DF6C8070-F8DB-415D-95DE-2C885A545D25}" type="sibTrans" cxnId="{CD37C3AF-EA9F-4525-A6E2-A5130D05F768}">
      <dgm:prSet/>
      <dgm:spPr/>
      <dgm:t>
        <a:bodyPr/>
        <a:lstStyle/>
        <a:p>
          <a:endParaRPr lang="en-US"/>
        </a:p>
      </dgm:t>
    </dgm:pt>
    <dgm:pt modelId="{9FA43405-9223-4D97-87B1-8299EA86AECE}">
      <dgm:prSet/>
      <dgm:spPr/>
      <dgm:t>
        <a:bodyPr/>
        <a:lstStyle/>
        <a:p>
          <a:r>
            <a:rPr lang="en-SG" b="0" i="0"/>
            <a:t>PVC Card Printer</a:t>
          </a:r>
          <a:endParaRPr lang="en-US"/>
        </a:p>
      </dgm:t>
    </dgm:pt>
    <dgm:pt modelId="{DDF1C54B-29F5-43D6-9404-92867C1A8DA6}" type="parTrans" cxnId="{BE45ACBB-C6E0-4256-B50E-A3F47C71B4F1}">
      <dgm:prSet/>
      <dgm:spPr/>
      <dgm:t>
        <a:bodyPr/>
        <a:lstStyle/>
        <a:p>
          <a:endParaRPr lang="en-US"/>
        </a:p>
      </dgm:t>
    </dgm:pt>
    <dgm:pt modelId="{5DE62F71-1C86-4342-818C-310325BAB48F}" type="sibTrans" cxnId="{BE45ACBB-C6E0-4256-B50E-A3F47C71B4F1}">
      <dgm:prSet/>
      <dgm:spPr/>
      <dgm:t>
        <a:bodyPr/>
        <a:lstStyle/>
        <a:p>
          <a:endParaRPr lang="en-US"/>
        </a:p>
      </dgm:t>
    </dgm:pt>
    <dgm:pt modelId="{9634EDCC-6CD1-4D0D-8056-51E3C6DBBE39}">
      <dgm:prSet/>
      <dgm:spPr/>
      <dgm:t>
        <a:bodyPr/>
        <a:lstStyle/>
        <a:p>
          <a:r>
            <a:rPr lang="en-SG" b="0" i="0"/>
            <a:t>Sticker Printer</a:t>
          </a:r>
          <a:endParaRPr lang="en-US"/>
        </a:p>
      </dgm:t>
    </dgm:pt>
    <dgm:pt modelId="{111B29BD-EB4F-4849-B965-4F8575D72A1E}" type="parTrans" cxnId="{512663B6-AA6C-4B3D-B6F3-7AE80CF46D2A}">
      <dgm:prSet/>
      <dgm:spPr/>
      <dgm:t>
        <a:bodyPr/>
        <a:lstStyle/>
        <a:p>
          <a:endParaRPr lang="en-US"/>
        </a:p>
      </dgm:t>
    </dgm:pt>
    <dgm:pt modelId="{B20FA7A5-1FF2-405C-B295-07F90A355027}" type="sibTrans" cxnId="{512663B6-AA6C-4B3D-B6F3-7AE80CF46D2A}">
      <dgm:prSet/>
      <dgm:spPr/>
      <dgm:t>
        <a:bodyPr/>
        <a:lstStyle/>
        <a:p>
          <a:endParaRPr lang="en-US"/>
        </a:p>
      </dgm:t>
    </dgm:pt>
    <dgm:pt modelId="{4C5CE389-10BD-48E1-A936-6E35B5B1639A}">
      <dgm:prSet/>
      <dgm:spPr/>
      <dgm:t>
        <a:bodyPr/>
        <a:lstStyle/>
        <a:p>
          <a:r>
            <a:rPr lang="en-SG" b="0" i="0"/>
            <a:t>Scanner</a:t>
          </a:r>
          <a:endParaRPr lang="en-US"/>
        </a:p>
      </dgm:t>
    </dgm:pt>
    <dgm:pt modelId="{67F68864-D40B-4331-9766-7228C60F0EEC}" type="parTrans" cxnId="{50A84EDE-6D6C-4699-A06E-FF6EC61819E0}">
      <dgm:prSet/>
      <dgm:spPr/>
      <dgm:t>
        <a:bodyPr/>
        <a:lstStyle/>
        <a:p>
          <a:endParaRPr lang="en-US"/>
        </a:p>
      </dgm:t>
    </dgm:pt>
    <dgm:pt modelId="{291F8384-89E0-48D1-86B1-A43DEE8F1170}" type="sibTrans" cxnId="{50A84EDE-6D6C-4699-A06E-FF6EC61819E0}">
      <dgm:prSet/>
      <dgm:spPr/>
      <dgm:t>
        <a:bodyPr/>
        <a:lstStyle/>
        <a:p>
          <a:endParaRPr lang="en-US"/>
        </a:p>
      </dgm:t>
    </dgm:pt>
    <dgm:pt modelId="{0D55D04B-CBE5-4287-9341-344BCD192C23}">
      <dgm:prSet/>
      <dgm:spPr/>
      <dgm:t>
        <a:bodyPr/>
        <a:lstStyle/>
        <a:p>
          <a:r>
            <a:rPr lang="en-SG" b="0" i="0"/>
            <a:t>Photocopier</a:t>
          </a:r>
          <a:endParaRPr lang="en-US"/>
        </a:p>
      </dgm:t>
    </dgm:pt>
    <dgm:pt modelId="{57C2041F-87E2-4C02-AE30-05A52BC920F1}" type="parTrans" cxnId="{53A70DBE-CB64-4E12-89F4-8523420EB38D}">
      <dgm:prSet/>
      <dgm:spPr/>
      <dgm:t>
        <a:bodyPr/>
        <a:lstStyle/>
        <a:p>
          <a:endParaRPr lang="en-US"/>
        </a:p>
      </dgm:t>
    </dgm:pt>
    <dgm:pt modelId="{AE9BDA72-B7AB-431C-871C-2BBEA51DF508}" type="sibTrans" cxnId="{53A70DBE-CB64-4E12-89F4-8523420EB38D}">
      <dgm:prSet/>
      <dgm:spPr/>
      <dgm:t>
        <a:bodyPr/>
        <a:lstStyle/>
        <a:p>
          <a:endParaRPr lang="en-US"/>
        </a:p>
      </dgm:t>
    </dgm:pt>
    <dgm:pt modelId="{60070914-BF74-4FDF-A862-401019CE21F9}" type="pres">
      <dgm:prSet presAssocID="{0B5B49A1-4552-41D6-9357-7A0657FDC2F4}" presName="diagram" presStyleCnt="0">
        <dgm:presLayoutVars>
          <dgm:dir/>
          <dgm:resizeHandles val="exact"/>
        </dgm:presLayoutVars>
      </dgm:prSet>
      <dgm:spPr/>
    </dgm:pt>
    <dgm:pt modelId="{A5EA3161-9DFE-4253-89DB-2B3F583E0100}" type="pres">
      <dgm:prSet presAssocID="{310C3CAC-4A6E-412B-A654-22BA297B5E29}" presName="node" presStyleLbl="node1" presStyleIdx="0" presStyleCnt="12">
        <dgm:presLayoutVars>
          <dgm:bulletEnabled val="1"/>
        </dgm:presLayoutVars>
      </dgm:prSet>
      <dgm:spPr/>
    </dgm:pt>
    <dgm:pt modelId="{2E0AC003-595C-43E0-B54E-A6EFBE4A2B11}" type="pres">
      <dgm:prSet presAssocID="{BAFBB03B-F04A-4468-B264-881A4053E615}" presName="sibTrans" presStyleCnt="0"/>
      <dgm:spPr/>
    </dgm:pt>
    <dgm:pt modelId="{48A589C5-E06B-445C-8024-0FDD7B5DEA43}" type="pres">
      <dgm:prSet presAssocID="{6C8054CF-8016-4089-87A0-0E2CEDB0F503}" presName="node" presStyleLbl="node1" presStyleIdx="1" presStyleCnt="12">
        <dgm:presLayoutVars>
          <dgm:bulletEnabled val="1"/>
        </dgm:presLayoutVars>
      </dgm:prSet>
      <dgm:spPr/>
    </dgm:pt>
    <dgm:pt modelId="{2A4284AB-E82A-4A90-A2E8-873016055AA7}" type="pres">
      <dgm:prSet presAssocID="{83FB1199-6B5D-428B-B645-2B97712D004B}" presName="sibTrans" presStyleCnt="0"/>
      <dgm:spPr/>
    </dgm:pt>
    <dgm:pt modelId="{7B53BF2C-647D-426C-AC35-18D99CFBCAB8}" type="pres">
      <dgm:prSet presAssocID="{E9F5A9D1-2D41-4FAA-B3E7-64B338248A48}" presName="node" presStyleLbl="node1" presStyleIdx="2" presStyleCnt="12">
        <dgm:presLayoutVars>
          <dgm:bulletEnabled val="1"/>
        </dgm:presLayoutVars>
      </dgm:prSet>
      <dgm:spPr/>
    </dgm:pt>
    <dgm:pt modelId="{7AE69E36-474F-43F7-BAD4-FCA2CFB9B4B9}" type="pres">
      <dgm:prSet presAssocID="{D2A8A7E5-8FB8-4709-A7AF-8853869ACDF5}" presName="sibTrans" presStyleCnt="0"/>
      <dgm:spPr/>
    </dgm:pt>
    <dgm:pt modelId="{AE59408D-D681-4C07-8340-BA909FFC3DBC}" type="pres">
      <dgm:prSet presAssocID="{BE9F57B9-F405-4472-B4F5-E035F132DEDC}" presName="node" presStyleLbl="node1" presStyleIdx="3" presStyleCnt="12">
        <dgm:presLayoutVars>
          <dgm:bulletEnabled val="1"/>
        </dgm:presLayoutVars>
      </dgm:prSet>
      <dgm:spPr/>
    </dgm:pt>
    <dgm:pt modelId="{BBE31E7B-6DE5-4626-B76B-7190699FEC5C}" type="pres">
      <dgm:prSet presAssocID="{FD949A94-5156-468F-8213-71B125881E89}" presName="sibTrans" presStyleCnt="0"/>
      <dgm:spPr/>
    </dgm:pt>
    <dgm:pt modelId="{B83902A4-FCBE-4F26-963B-10498DEE3116}" type="pres">
      <dgm:prSet presAssocID="{6510C250-1F8B-4757-A5AB-4D925551D0BA}" presName="node" presStyleLbl="node1" presStyleIdx="4" presStyleCnt="12">
        <dgm:presLayoutVars>
          <dgm:bulletEnabled val="1"/>
        </dgm:presLayoutVars>
      </dgm:prSet>
      <dgm:spPr/>
    </dgm:pt>
    <dgm:pt modelId="{77646DA6-15D1-4FE1-A6B6-A43FEC2DF10A}" type="pres">
      <dgm:prSet presAssocID="{863E5234-49F7-4EAF-9F7A-E172FF45B72A}" presName="sibTrans" presStyleCnt="0"/>
      <dgm:spPr/>
    </dgm:pt>
    <dgm:pt modelId="{75B0A645-14EA-41F1-828A-2D187DB068F3}" type="pres">
      <dgm:prSet presAssocID="{8E2251F8-1C40-401D-AB16-2450D12B447C}" presName="node" presStyleLbl="node1" presStyleIdx="5" presStyleCnt="12">
        <dgm:presLayoutVars>
          <dgm:bulletEnabled val="1"/>
        </dgm:presLayoutVars>
      </dgm:prSet>
      <dgm:spPr/>
    </dgm:pt>
    <dgm:pt modelId="{ABF20C88-CE19-4431-8B38-D00673FF6246}" type="pres">
      <dgm:prSet presAssocID="{3227C8C5-6F49-4FDB-8218-254809B1F861}" presName="sibTrans" presStyleCnt="0"/>
      <dgm:spPr/>
    </dgm:pt>
    <dgm:pt modelId="{E51590FC-C756-484D-96E6-20A6868F7C49}" type="pres">
      <dgm:prSet presAssocID="{E37CE502-F8C1-4092-A535-0E23D1B8791A}" presName="node" presStyleLbl="node1" presStyleIdx="6" presStyleCnt="12">
        <dgm:presLayoutVars>
          <dgm:bulletEnabled val="1"/>
        </dgm:presLayoutVars>
      </dgm:prSet>
      <dgm:spPr/>
    </dgm:pt>
    <dgm:pt modelId="{FBFBE210-F4FB-40F5-9B14-1568234762E3}" type="pres">
      <dgm:prSet presAssocID="{3FDEF2DF-9455-4497-837B-CEDD39309B30}" presName="sibTrans" presStyleCnt="0"/>
      <dgm:spPr/>
    </dgm:pt>
    <dgm:pt modelId="{18B8FAB7-6655-4A85-8988-78546D1A249B}" type="pres">
      <dgm:prSet presAssocID="{04A895EA-C4A9-41E5-9CE7-A7CDC1A5B6B4}" presName="node" presStyleLbl="node1" presStyleIdx="7" presStyleCnt="12">
        <dgm:presLayoutVars>
          <dgm:bulletEnabled val="1"/>
        </dgm:presLayoutVars>
      </dgm:prSet>
      <dgm:spPr/>
    </dgm:pt>
    <dgm:pt modelId="{6350C4E9-C6F2-4FDD-9574-9C362A591557}" type="pres">
      <dgm:prSet presAssocID="{DF6C8070-F8DB-415D-95DE-2C885A545D25}" presName="sibTrans" presStyleCnt="0"/>
      <dgm:spPr/>
    </dgm:pt>
    <dgm:pt modelId="{DB6B75C5-76AE-4D76-BEBC-79B285D86DC1}" type="pres">
      <dgm:prSet presAssocID="{9FA43405-9223-4D97-87B1-8299EA86AECE}" presName="node" presStyleLbl="node1" presStyleIdx="8" presStyleCnt="12">
        <dgm:presLayoutVars>
          <dgm:bulletEnabled val="1"/>
        </dgm:presLayoutVars>
      </dgm:prSet>
      <dgm:spPr/>
    </dgm:pt>
    <dgm:pt modelId="{2091BF83-F8BB-4AA9-A97F-1D68A9D0516A}" type="pres">
      <dgm:prSet presAssocID="{5DE62F71-1C86-4342-818C-310325BAB48F}" presName="sibTrans" presStyleCnt="0"/>
      <dgm:spPr/>
    </dgm:pt>
    <dgm:pt modelId="{0829C19C-EDA6-468B-B3E5-FB42F0351E6F}" type="pres">
      <dgm:prSet presAssocID="{9634EDCC-6CD1-4D0D-8056-51E3C6DBBE39}" presName="node" presStyleLbl="node1" presStyleIdx="9" presStyleCnt="12">
        <dgm:presLayoutVars>
          <dgm:bulletEnabled val="1"/>
        </dgm:presLayoutVars>
      </dgm:prSet>
      <dgm:spPr/>
    </dgm:pt>
    <dgm:pt modelId="{C338E705-03CC-4408-AA56-04C323003FE6}" type="pres">
      <dgm:prSet presAssocID="{B20FA7A5-1FF2-405C-B295-07F90A355027}" presName="sibTrans" presStyleCnt="0"/>
      <dgm:spPr/>
    </dgm:pt>
    <dgm:pt modelId="{1870DC41-5621-4607-A91D-33FEED8420AC}" type="pres">
      <dgm:prSet presAssocID="{4C5CE389-10BD-48E1-A936-6E35B5B1639A}" presName="node" presStyleLbl="node1" presStyleIdx="10" presStyleCnt="12">
        <dgm:presLayoutVars>
          <dgm:bulletEnabled val="1"/>
        </dgm:presLayoutVars>
      </dgm:prSet>
      <dgm:spPr/>
    </dgm:pt>
    <dgm:pt modelId="{E7AAF28A-8E7E-4BA8-BBF3-E422CF79B6CA}" type="pres">
      <dgm:prSet presAssocID="{291F8384-89E0-48D1-86B1-A43DEE8F1170}" presName="sibTrans" presStyleCnt="0"/>
      <dgm:spPr/>
    </dgm:pt>
    <dgm:pt modelId="{FE92ADDD-5910-4CF4-9992-65B4C0FFD05A}" type="pres">
      <dgm:prSet presAssocID="{0D55D04B-CBE5-4287-9341-344BCD192C2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CC7F8E0C-CAB2-4F70-A7A8-1A46D61F3107}" type="presOf" srcId="{310C3CAC-4A6E-412B-A654-22BA297B5E29}" destId="{A5EA3161-9DFE-4253-89DB-2B3F583E0100}" srcOrd="0" destOrd="0" presId="urn:microsoft.com/office/officeart/2005/8/layout/default"/>
    <dgm:cxn modelId="{C9522B20-8EEC-4D89-BC88-383404AFBFD3}" srcId="{0B5B49A1-4552-41D6-9357-7A0657FDC2F4}" destId="{E9F5A9D1-2D41-4FAA-B3E7-64B338248A48}" srcOrd="2" destOrd="0" parTransId="{01E35512-6839-4582-AF27-B9192105BD6A}" sibTransId="{D2A8A7E5-8FB8-4709-A7AF-8853869ACDF5}"/>
    <dgm:cxn modelId="{22D5F220-AED1-495F-87FC-0F5CF2813254}" type="presOf" srcId="{0D55D04B-CBE5-4287-9341-344BCD192C23}" destId="{FE92ADDD-5910-4CF4-9992-65B4C0FFD05A}" srcOrd="0" destOrd="0" presId="urn:microsoft.com/office/officeart/2005/8/layout/default"/>
    <dgm:cxn modelId="{5877A721-CDDE-45E9-B867-046097F83B31}" type="presOf" srcId="{BE9F57B9-F405-4472-B4F5-E035F132DEDC}" destId="{AE59408D-D681-4C07-8340-BA909FFC3DBC}" srcOrd="0" destOrd="0" presId="urn:microsoft.com/office/officeart/2005/8/layout/default"/>
    <dgm:cxn modelId="{D7420424-31CF-4E0F-A585-FCA4B1CF998E}" type="presOf" srcId="{E9F5A9D1-2D41-4FAA-B3E7-64B338248A48}" destId="{7B53BF2C-647D-426C-AC35-18D99CFBCAB8}" srcOrd="0" destOrd="0" presId="urn:microsoft.com/office/officeart/2005/8/layout/default"/>
    <dgm:cxn modelId="{26FB8F40-B971-43EE-9656-9180C3AAFDB4}" type="presOf" srcId="{9634EDCC-6CD1-4D0D-8056-51E3C6DBBE39}" destId="{0829C19C-EDA6-468B-B3E5-FB42F0351E6F}" srcOrd="0" destOrd="0" presId="urn:microsoft.com/office/officeart/2005/8/layout/default"/>
    <dgm:cxn modelId="{A3982341-4881-4DCE-9304-6F3D019E6F8B}" srcId="{0B5B49A1-4552-41D6-9357-7A0657FDC2F4}" destId="{BE9F57B9-F405-4472-B4F5-E035F132DEDC}" srcOrd="3" destOrd="0" parTransId="{A435C996-B9CC-44DB-A89B-F516D2C09D03}" sibTransId="{FD949A94-5156-468F-8213-71B125881E89}"/>
    <dgm:cxn modelId="{B856187C-B936-4C1D-A40C-44D956D4D764}" srcId="{0B5B49A1-4552-41D6-9357-7A0657FDC2F4}" destId="{310C3CAC-4A6E-412B-A654-22BA297B5E29}" srcOrd="0" destOrd="0" parTransId="{4CEAB83F-80CB-41F7-A002-B8F2D001609F}" sibTransId="{BAFBB03B-F04A-4468-B264-881A4053E615}"/>
    <dgm:cxn modelId="{20B2459D-361B-4EA2-89A1-2578DAF93094}" srcId="{0B5B49A1-4552-41D6-9357-7A0657FDC2F4}" destId="{6C8054CF-8016-4089-87A0-0E2CEDB0F503}" srcOrd="1" destOrd="0" parTransId="{2E2E57FA-8A9F-4D26-A9E3-B9FA3F63B1D0}" sibTransId="{83FB1199-6B5D-428B-B645-2B97712D004B}"/>
    <dgm:cxn modelId="{6AD5FCA5-3429-4826-8D0B-19B3451B0D29}" type="presOf" srcId="{6C8054CF-8016-4089-87A0-0E2CEDB0F503}" destId="{48A589C5-E06B-445C-8024-0FDD7B5DEA43}" srcOrd="0" destOrd="0" presId="urn:microsoft.com/office/officeart/2005/8/layout/default"/>
    <dgm:cxn modelId="{CC1E23AF-314A-4034-BF6D-2FFC63E5480E}" srcId="{0B5B49A1-4552-41D6-9357-7A0657FDC2F4}" destId="{8E2251F8-1C40-401D-AB16-2450D12B447C}" srcOrd="5" destOrd="0" parTransId="{4FA4B2AC-F8C8-40A8-9969-140215DC312C}" sibTransId="{3227C8C5-6F49-4FDB-8218-254809B1F861}"/>
    <dgm:cxn modelId="{CD37C3AF-EA9F-4525-A6E2-A5130D05F768}" srcId="{0B5B49A1-4552-41D6-9357-7A0657FDC2F4}" destId="{04A895EA-C4A9-41E5-9CE7-A7CDC1A5B6B4}" srcOrd="7" destOrd="0" parTransId="{8DE2CEA4-7999-4B8F-8908-C1A4CD0E22CD}" sibTransId="{DF6C8070-F8DB-415D-95DE-2C885A545D25}"/>
    <dgm:cxn modelId="{512663B6-AA6C-4B3D-B6F3-7AE80CF46D2A}" srcId="{0B5B49A1-4552-41D6-9357-7A0657FDC2F4}" destId="{9634EDCC-6CD1-4D0D-8056-51E3C6DBBE39}" srcOrd="9" destOrd="0" parTransId="{111B29BD-EB4F-4849-B965-4F8575D72A1E}" sibTransId="{B20FA7A5-1FF2-405C-B295-07F90A355027}"/>
    <dgm:cxn modelId="{7CF520B7-C62A-4E54-AA33-D5A887694632}" srcId="{0B5B49A1-4552-41D6-9357-7A0657FDC2F4}" destId="{6510C250-1F8B-4757-A5AB-4D925551D0BA}" srcOrd="4" destOrd="0" parTransId="{7328813E-3F84-4855-87EA-7174EE8F6BCC}" sibTransId="{863E5234-49F7-4EAF-9F7A-E172FF45B72A}"/>
    <dgm:cxn modelId="{BE45ACBB-C6E0-4256-B50E-A3F47C71B4F1}" srcId="{0B5B49A1-4552-41D6-9357-7A0657FDC2F4}" destId="{9FA43405-9223-4D97-87B1-8299EA86AECE}" srcOrd="8" destOrd="0" parTransId="{DDF1C54B-29F5-43D6-9404-92867C1A8DA6}" sibTransId="{5DE62F71-1C86-4342-818C-310325BAB48F}"/>
    <dgm:cxn modelId="{53A70DBE-CB64-4E12-89F4-8523420EB38D}" srcId="{0B5B49A1-4552-41D6-9357-7A0657FDC2F4}" destId="{0D55D04B-CBE5-4287-9341-344BCD192C23}" srcOrd="11" destOrd="0" parTransId="{57C2041F-87E2-4C02-AE30-05A52BC920F1}" sibTransId="{AE9BDA72-B7AB-431C-871C-2BBEA51DF508}"/>
    <dgm:cxn modelId="{9FCE6AC4-B16D-48BD-96C0-93A75653380A}" type="presOf" srcId="{04A895EA-C4A9-41E5-9CE7-A7CDC1A5B6B4}" destId="{18B8FAB7-6655-4A85-8988-78546D1A249B}" srcOrd="0" destOrd="0" presId="urn:microsoft.com/office/officeart/2005/8/layout/default"/>
    <dgm:cxn modelId="{B7C727D1-3662-41FB-8895-8E4063FF37AF}" type="presOf" srcId="{8E2251F8-1C40-401D-AB16-2450D12B447C}" destId="{75B0A645-14EA-41F1-828A-2D187DB068F3}" srcOrd="0" destOrd="0" presId="urn:microsoft.com/office/officeart/2005/8/layout/default"/>
    <dgm:cxn modelId="{850DF7D1-A605-4FC3-AA6C-73928E1A3CB1}" type="presOf" srcId="{4C5CE389-10BD-48E1-A936-6E35B5B1639A}" destId="{1870DC41-5621-4607-A91D-33FEED8420AC}" srcOrd="0" destOrd="0" presId="urn:microsoft.com/office/officeart/2005/8/layout/default"/>
    <dgm:cxn modelId="{5DD672D4-FBFD-404E-AB53-B0AD08326446}" type="presOf" srcId="{0B5B49A1-4552-41D6-9357-7A0657FDC2F4}" destId="{60070914-BF74-4FDF-A862-401019CE21F9}" srcOrd="0" destOrd="0" presId="urn:microsoft.com/office/officeart/2005/8/layout/default"/>
    <dgm:cxn modelId="{E8C4D3D5-88B6-454D-9838-DB73CCF1DD83}" type="presOf" srcId="{E37CE502-F8C1-4092-A535-0E23D1B8791A}" destId="{E51590FC-C756-484D-96E6-20A6868F7C49}" srcOrd="0" destOrd="0" presId="urn:microsoft.com/office/officeart/2005/8/layout/default"/>
    <dgm:cxn modelId="{50A84EDE-6D6C-4699-A06E-FF6EC61819E0}" srcId="{0B5B49A1-4552-41D6-9357-7A0657FDC2F4}" destId="{4C5CE389-10BD-48E1-A936-6E35B5B1639A}" srcOrd="10" destOrd="0" parTransId="{67F68864-D40B-4331-9766-7228C60F0EEC}" sibTransId="{291F8384-89E0-48D1-86B1-A43DEE8F1170}"/>
    <dgm:cxn modelId="{5EB05DEA-0269-4E69-BC08-0FF181C13651}" type="presOf" srcId="{9FA43405-9223-4D97-87B1-8299EA86AECE}" destId="{DB6B75C5-76AE-4D76-BEBC-79B285D86DC1}" srcOrd="0" destOrd="0" presId="urn:microsoft.com/office/officeart/2005/8/layout/default"/>
    <dgm:cxn modelId="{3CEEF8F3-B61C-4EC8-BCBC-0D21C8BBCDA0}" srcId="{0B5B49A1-4552-41D6-9357-7A0657FDC2F4}" destId="{E37CE502-F8C1-4092-A535-0E23D1B8791A}" srcOrd="6" destOrd="0" parTransId="{1B598D18-4133-48F3-892C-C052CB08CBEB}" sibTransId="{3FDEF2DF-9455-4497-837B-CEDD39309B30}"/>
    <dgm:cxn modelId="{6EEF25F4-E3B6-4F11-AC8D-7BC22013250B}" type="presOf" srcId="{6510C250-1F8B-4757-A5AB-4D925551D0BA}" destId="{B83902A4-FCBE-4F26-963B-10498DEE3116}" srcOrd="0" destOrd="0" presId="urn:microsoft.com/office/officeart/2005/8/layout/default"/>
    <dgm:cxn modelId="{8DD19902-0CE4-4BE7-AB7B-1E59EE5530DF}" type="presParOf" srcId="{60070914-BF74-4FDF-A862-401019CE21F9}" destId="{A5EA3161-9DFE-4253-89DB-2B3F583E0100}" srcOrd="0" destOrd="0" presId="urn:microsoft.com/office/officeart/2005/8/layout/default"/>
    <dgm:cxn modelId="{AA41F251-E530-4833-ACE7-ED7B886506E7}" type="presParOf" srcId="{60070914-BF74-4FDF-A862-401019CE21F9}" destId="{2E0AC003-595C-43E0-B54E-A6EFBE4A2B11}" srcOrd="1" destOrd="0" presId="urn:microsoft.com/office/officeart/2005/8/layout/default"/>
    <dgm:cxn modelId="{C953F3C2-1AB7-4C47-AC90-493E24525A89}" type="presParOf" srcId="{60070914-BF74-4FDF-A862-401019CE21F9}" destId="{48A589C5-E06B-445C-8024-0FDD7B5DEA43}" srcOrd="2" destOrd="0" presId="urn:microsoft.com/office/officeart/2005/8/layout/default"/>
    <dgm:cxn modelId="{181B8214-AFCD-49F3-90D1-CE7007EBC91D}" type="presParOf" srcId="{60070914-BF74-4FDF-A862-401019CE21F9}" destId="{2A4284AB-E82A-4A90-A2E8-873016055AA7}" srcOrd="3" destOrd="0" presId="urn:microsoft.com/office/officeart/2005/8/layout/default"/>
    <dgm:cxn modelId="{D297520E-CC48-4214-B60F-FFDFD44712CF}" type="presParOf" srcId="{60070914-BF74-4FDF-A862-401019CE21F9}" destId="{7B53BF2C-647D-426C-AC35-18D99CFBCAB8}" srcOrd="4" destOrd="0" presId="urn:microsoft.com/office/officeart/2005/8/layout/default"/>
    <dgm:cxn modelId="{D62557DB-660B-4C9D-997A-7D0A9003A338}" type="presParOf" srcId="{60070914-BF74-4FDF-A862-401019CE21F9}" destId="{7AE69E36-474F-43F7-BAD4-FCA2CFB9B4B9}" srcOrd="5" destOrd="0" presId="urn:microsoft.com/office/officeart/2005/8/layout/default"/>
    <dgm:cxn modelId="{212B4D1E-A2F8-4C0A-9C98-B11CFD49CDC7}" type="presParOf" srcId="{60070914-BF74-4FDF-A862-401019CE21F9}" destId="{AE59408D-D681-4C07-8340-BA909FFC3DBC}" srcOrd="6" destOrd="0" presId="urn:microsoft.com/office/officeart/2005/8/layout/default"/>
    <dgm:cxn modelId="{96BB6503-180E-474D-9CB1-5D6BAE5E996F}" type="presParOf" srcId="{60070914-BF74-4FDF-A862-401019CE21F9}" destId="{BBE31E7B-6DE5-4626-B76B-7190699FEC5C}" srcOrd="7" destOrd="0" presId="urn:microsoft.com/office/officeart/2005/8/layout/default"/>
    <dgm:cxn modelId="{C2388BD1-D9D5-4CA9-BA5F-C2D5F60D0BC9}" type="presParOf" srcId="{60070914-BF74-4FDF-A862-401019CE21F9}" destId="{B83902A4-FCBE-4F26-963B-10498DEE3116}" srcOrd="8" destOrd="0" presId="urn:microsoft.com/office/officeart/2005/8/layout/default"/>
    <dgm:cxn modelId="{58799CF3-38AD-4B54-B7B0-3B45C4F83AC5}" type="presParOf" srcId="{60070914-BF74-4FDF-A862-401019CE21F9}" destId="{77646DA6-15D1-4FE1-A6B6-A43FEC2DF10A}" srcOrd="9" destOrd="0" presId="urn:microsoft.com/office/officeart/2005/8/layout/default"/>
    <dgm:cxn modelId="{4B2CEBA1-34A2-4D47-BCFC-E205FBA852A9}" type="presParOf" srcId="{60070914-BF74-4FDF-A862-401019CE21F9}" destId="{75B0A645-14EA-41F1-828A-2D187DB068F3}" srcOrd="10" destOrd="0" presId="urn:microsoft.com/office/officeart/2005/8/layout/default"/>
    <dgm:cxn modelId="{3E63E818-E7A9-4E00-9523-D10BA8391181}" type="presParOf" srcId="{60070914-BF74-4FDF-A862-401019CE21F9}" destId="{ABF20C88-CE19-4431-8B38-D00673FF6246}" srcOrd="11" destOrd="0" presId="urn:microsoft.com/office/officeart/2005/8/layout/default"/>
    <dgm:cxn modelId="{85670C5A-0B67-407D-A717-194F4B22CBF8}" type="presParOf" srcId="{60070914-BF74-4FDF-A862-401019CE21F9}" destId="{E51590FC-C756-484D-96E6-20A6868F7C49}" srcOrd="12" destOrd="0" presId="urn:microsoft.com/office/officeart/2005/8/layout/default"/>
    <dgm:cxn modelId="{151CE043-5440-42C7-A343-275AF972FA7A}" type="presParOf" srcId="{60070914-BF74-4FDF-A862-401019CE21F9}" destId="{FBFBE210-F4FB-40F5-9B14-1568234762E3}" srcOrd="13" destOrd="0" presId="urn:microsoft.com/office/officeart/2005/8/layout/default"/>
    <dgm:cxn modelId="{306BA7E4-7A6A-46DE-A6BF-1DA17D229248}" type="presParOf" srcId="{60070914-BF74-4FDF-A862-401019CE21F9}" destId="{18B8FAB7-6655-4A85-8988-78546D1A249B}" srcOrd="14" destOrd="0" presId="urn:microsoft.com/office/officeart/2005/8/layout/default"/>
    <dgm:cxn modelId="{D845B2BC-2895-44FE-A1FA-53384918038B}" type="presParOf" srcId="{60070914-BF74-4FDF-A862-401019CE21F9}" destId="{6350C4E9-C6F2-4FDD-9574-9C362A591557}" srcOrd="15" destOrd="0" presId="urn:microsoft.com/office/officeart/2005/8/layout/default"/>
    <dgm:cxn modelId="{E3826490-31DB-456F-AED2-843AAD09566A}" type="presParOf" srcId="{60070914-BF74-4FDF-A862-401019CE21F9}" destId="{DB6B75C5-76AE-4D76-BEBC-79B285D86DC1}" srcOrd="16" destOrd="0" presId="urn:microsoft.com/office/officeart/2005/8/layout/default"/>
    <dgm:cxn modelId="{11912121-C901-46B3-9240-9526FD1CFF0B}" type="presParOf" srcId="{60070914-BF74-4FDF-A862-401019CE21F9}" destId="{2091BF83-F8BB-4AA9-A97F-1D68A9D0516A}" srcOrd="17" destOrd="0" presId="urn:microsoft.com/office/officeart/2005/8/layout/default"/>
    <dgm:cxn modelId="{05513136-FAE5-46F3-9645-9DB81BA1258D}" type="presParOf" srcId="{60070914-BF74-4FDF-A862-401019CE21F9}" destId="{0829C19C-EDA6-468B-B3E5-FB42F0351E6F}" srcOrd="18" destOrd="0" presId="urn:microsoft.com/office/officeart/2005/8/layout/default"/>
    <dgm:cxn modelId="{7F8CD44C-FC6E-4AED-BF29-34025CB72C47}" type="presParOf" srcId="{60070914-BF74-4FDF-A862-401019CE21F9}" destId="{C338E705-03CC-4408-AA56-04C323003FE6}" srcOrd="19" destOrd="0" presId="urn:microsoft.com/office/officeart/2005/8/layout/default"/>
    <dgm:cxn modelId="{AFB5D7CF-0FC8-421C-A74F-40640E6993E5}" type="presParOf" srcId="{60070914-BF74-4FDF-A862-401019CE21F9}" destId="{1870DC41-5621-4607-A91D-33FEED8420AC}" srcOrd="20" destOrd="0" presId="urn:microsoft.com/office/officeart/2005/8/layout/default"/>
    <dgm:cxn modelId="{D10A2A3F-F296-4754-8A37-CCE005697C01}" type="presParOf" srcId="{60070914-BF74-4FDF-A862-401019CE21F9}" destId="{E7AAF28A-8E7E-4BA8-BBF3-E422CF79B6CA}" srcOrd="21" destOrd="0" presId="urn:microsoft.com/office/officeart/2005/8/layout/default"/>
    <dgm:cxn modelId="{BBDA1DC2-E831-49C6-8512-633FE800F42D}" type="presParOf" srcId="{60070914-BF74-4FDF-A862-401019CE21F9}" destId="{FE92ADDD-5910-4CF4-9992-65B4C0FFD05A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6CB12-CFA7-4F8D-8A54-5605E4DF66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9F9C0FC-17D2-462A-9EED-7CE1E77966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Network &amp; Application, Data security</a:t>
          </a:r>
        </a:p>
      </dgm:t>
    </dgm:pt>
    <dgm:pt modelId="{6DD6EA35-D325-4337-9991-7EC4E357BE22}" type="parTrans" cxnId="{7959D61C-083E-4491-9A74-2B127CF0ACC5}">
      <dgm:prSet/>
      <dgm:spPr/>
      <dgm:t>
        <a:bodyPr/>
        <a:lstStyle/>
        <a:p>
          <a:endParaRPr lang="en-US"/>
        </a:p>
      </dgm:t>
    </dgm:pt>
    <dgm:pt modelId="{D71CFDEB-A9E6-4E75-B085-C67C43FA1BCD}" type="sibTrans" cxnId="{7959D61C-083E-4491-9A74-2B127CF0ACC5}">
      <dgm:prSet/>
      <dgm:spPr/>
      <dgm:t>
        <a:bodyPr/>
        <a:lstStyle/>
        <a:p>
          <a:endParaRPr lang="en-US"/>
        </a:p>
      </dgm:t>
    </dgm:pt>
    <dgm:pt modelId="{14F7A876-48E2-44EA-8EC4-AD87D787E0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System Security</a:t>
          </a:r>
        </a:p>
      </dgm:t>
    </dgm:pt>
    <dgm:pt modelId="{CA5CFF93-CEB6-4339-9D0D-9BA3EDD57ECD}" type="parTrans" cxnId="{80E0E774-3B14-42BB-AE73-4F1E49E49EBE}">
      <dgm:prSet/>
      <dgm:spPr/>
      <dgm:t>
        <a:bodyPr/>
        <a:lstStyle/>
        <a:p>
          <a:endParaRPr lang="en-US"/>
        </a:p>
      </dgm:t>
    </dgm:pt>
    <dgm:pt modelId="{F7F0AB89-C080-4835-A28C-3315A038CD4F}" type="sibTrans" cxnId="{80E0E774-3B14-42BB-AE73-4F1E49E49EBE}">
      <dgm:prSet/>
      <dgm:spPr/>
      <dgm:t>
        <a:bodyPr/>
        <a:lstStyle/>
        <a:p>
          <a:endParaRPr lang="en-US"/>
        </a:p>
      </dgm:t>
    </dgm:pt>
    <dgm:pt modelId="{7408D8EC-4478-4097-A3A1-97C7CF2FBE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Advance threat Protection</a:t>
          </a:r>
        </a:p>
      </dgm:t>
    </dgm:pt>
    <dgm:pt modelId="{2849D7AD-B7FC-423C-8D63-97696E7D4B9A}" type="parTrans" cxnId="{97B04DA1-460B-4B66-AFB6-DCEA819C8244}">
      <dgm:prSet/>
      <dgm:spPr/>
      <dgm:t>
        <a:bodyPr/>
        <a:lstStyle/>
        <a:p>
          <a:endParaRPr lang="en-US"/>
        </a:p>
      </dgm:t>
    </dgm:pt>
    <dgm:pt modelId="{4A16ED59-3283-428C-9B56-66224604C2BE}" type="sibTrans" cxnId="{97B04DA1-460B-4B66-AFB6-DCEA819C8244}">
      <dgm:prSet/>
      <dgm:spPr/>
      <dgm:t>
        <a:bodyPr/>
        <a:lstStyle/>
        <a:p>
          <a:endParaRPr lang="en-US"/>
        </a:p>
      </dgm:t>
    </dgm:pt>
    <dgm:pt modelId="{DD2C166E-279B-4A5C-A808-CCE2D602AA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Identity Protection</a:t>
          </a:r>
        </a:p>
      </dgm:t>
    </dgm:pt>
    <dgm:pt modelId="{5B07B643-F0F2-4125-A843-B3D08673B760}" type="parTrans" cxnId="{7D6AD95D-E230-41D8-B0B2-FD1969070616}">
      <dgm:prSet/>
      <dgm:spPr/>
      <dgm:t>
        <a:bodyPr/>
        <a:lstStyle/>
        <a:p>
          <a:endParaRPr lang="en-US"/>
        </a:p>
      </dgm:t>
    </dgm:pt>
    <dgm:pt modelId="{062B39AB-B066-4926-8050-A8778F9A9944}" type="sibTrans" cxnId="{7D6AD95D-E230-41D8-B0B2-FD1969070616}">
      <dgm:prSet/>
      <dgm:spPr/>
      <dgm:t>
        <a:bodyPr/>
        <a:lstStyle/>
        <a:p>
          <a:endParaRPr lang="en-US"/>
        </a:p>
      </dgm:t>
    </dgm:pt>
    <dgm:pt modelId="{3DDF8F19-C16F-4EBD-BA63-559C9FF37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NOC &amp; SOC</a:t>
          </a:r>
          <a:endParaRPr lang="en-US"/>
        </a:p>
      </dgm:t>
    </dgm:pt>
    <dgm:pt modelId="{D7E08EB6-367C-4E13-A2DB-4D39F88EC924}" type="parTrans" cxnId="{9FFB9792-70C8-4F50-AD63-D34FC6CC30CD}">
      <dgm:prSet/>
      <dgm:spPr/>
      <dgm:t>
        <a:bodyPr/>
        <a:lstStyle/>
        <a:p>
          <a:endParaRPr lang="en-US"/>
        </a:p>
      </dgm:t>
    </dgm:pt>
    <dgm:pt modelId="{12862B4A-9D17-4D77-805F-D4FF544A1BFA}" type="sibTrans" cxnId="{9FFB9792-70C8-4F50-AD63-D34FC6CC30CD}">
      <dgm:prSet/>
      <dgm:spPr/>
      <dgm:t>
        <a:bodyPr/>
        <a:lstStyle/>
        <a:p>
          <a:endParaRPr lang="en-US"/>
        </a:p>
      </dgm:t>
    </dgm:pt>
    <dgm:pt modelId="{0E88BA2E-A4F5-43B4-8EC4-9B46AF8EA641}" type="pres">
      <dgm:prSet presAssocID="{16D6CB12-CFA7-4F8D-8A54-5605E4DF66B3}" presName="root" presStyleCnt="0">
        <dgm:presLayoutVars>
          <dgm:dir/>
          <dgm:resizeHandles val="exact"/>
        </dgm:presLayoutVars>
      </dgm:prSet>
      <dgm:spPr/>
    </dgm:pt>
    <dgm:pt modelId="{B7F0F232-B74E-46CE-96B3-1FD17A3CF134}" type="pres">
      <dgm:prSet presAssocID="{09F9C0FC-17D2-462A-9EED-7CE1E779664C}" presName="compNode" presStyleCnt="0"/>
      <dgm:spPr/>
    </dgm:pt>
    <dgm:pt modelId="{B4A4F007-DCCC-4D89-8BFA-09DE757E6B64}" type="pres">
      <dgm:prSet presAssocID="{09F9C0FC-17D2-462A-9EED-7CE1E779664C}" presName="iconBgRect" presStyleLbl="bgShp" presStyleIdx="0" presStyleCnt="5"/>
      <dgm:spPr/>
    </dgm:pt>
    <dgm:pt modelId="{F563D91C-94FC-4896-A912-6D06FE402A1C}" type="pres">
      <dgm:prSet presAssocID="{09F9C0FC-17D2-462A-9EED-7CE1E779664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7F0B01EB-1DE2-4DB9-8266-DFC2D0EF4C48}" type="pres">
      <dgm:prSet presAssocID="{09F9C0FC-17D2-462A-9EED-7CE1E779664C}" presName="spaceRect" presStyleCnt="0"/>
      <dgm:spPr/>
    </dgm:pt>
    <dgm:pt modelId="{AF3116F0-A16D-4475-8AD5-0FFD64C95801}" type="pres">
      <dgm:prSet presAssocID="{09F9C0FC-17D2-462A-9EED-7CE1E779664C}" presName="textRect" presStyleLbl="revTx" presStyleIdx="0" presStyleCnt="5">
        <dgm:presLayoutVars>
          <dgm:chMax val="1"/>
          <dgm:chPref val="1"/>
        </dgm:presLayoutVars>
      </dgm:prSet>
      <dgm:spPr/>
    </dgm:pt>
    <dgm:pt modelId="{D5E08955-72F9-41F0-85B0-4056BABD0DAE}" type="pres">
      <dgm:prSet presAssocID="{D71CFDEB-A9E6-4E75-B085-C67C43FA1BCD}" presName="sibTrans" presStyleCnt="0"/>
      <dgm:spPr/>
    </dgm:pt>
    <dgm:pt modelId="{F0292F91-1883-498C-B309-F6E635A0AA22}" type="pres">
      <dgm:prSet presAssocID="{14F7A876-48E2-44EA-8EC4-AD87D787E081}" presName="compNode" presStyleCnt="0"/>
      <dgm:spPr/>
    </dgm:pt>
    <dgm:pt modelId="{90605011-76FC-41E7-B800-47F5C4E9F04E}" type="pres">
      <dgm:prSet presAssocID="{14F7A876-48E2-44EA-8EC4-AD87D787E081}" presName="iconBgRect" presStyleLbl="bgShp" presStyleIdx="1" presStyleCnt="5"/>
      <dgm:spPr/>
    </dgm:pt>
    <dgm:pt modelId="{75AF0105-72DF-44DB-9B9A-F6620ADEEBC8}" type="pres">
      <dgm:prSet presAssocID="{14F7A876-48E2-44EA-8EC4-AD87D787E08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BE2FE71-A6F8-4F7B-8E68-4C3CCA213C19}" type="pres">
      <dgm:prSet presAssocID="{14F7A876-48E2-44EA-8EC4-AD87D787E081}" presName="spaceRect" presStyleCnt="0"/>
      <dgm:spPr/>
    </dgm:pt>
    <dgm:pt modelId="{A487D4EA-A868-40A2-8598-43F64E23932A}" type="pres">
      <dgm:prSet presAssocID="{14F7A876-48E2-44EA-8EC4-AD87D787E081}" presName="textRect" presStyleLbl="revTx" presStyleIdx="1" presStyleCnt="5">
        <dgm:presLayoutVars>
          <dgm:chMax val="1"/>
          <dgm:chPref val="1"/>
        </dgm:presLayoutVars>
      </dgm:prSet>
      <dgm:spPr/>
    </dgm:pt>
    <dgm:pt modelId="{EE48BB01-32FD-4BCD-9F8B-BEAB9AD9514F}" type="pres">
      <dgm:prSet presAssocID="{F7F0AB89-C080-4835-A28C-3315A038CD4F}" presName="sibTrans" presStyleCnt="0"/>
      <dgm:spPr/>
    </dgm:pt>
    <dgm:pt modelId="{9807B4B4-CD9C-4C6B-83ED-0F5AE3DAADBE}" type="pres">
      <dgm:prSet presAssocID="{7408D8EC-4478-4097-A3A1-97C7CF2FBE8D}" presName="compNode" presStyleCnt="0"/>
      <dgm:spPr/>
    </dgm:pt>
    <dgm:pt modelId="{8167F824-CA12-424F-A04A-A41F08F7580A}" type="pres">
      <dgm:prSet presAssocID="{7408D8EC-4478-4097-A3A1-97C7CF2FBE8D}" presName="iconBgRect" presStyleLbl="bgShp" presStyleIdx="2" presStyleCnt="5"/>
      <dgm:spPr/>
    </dgm:pt>
    <dgm:pt modelId="{6728667E-C909-473F-B8BC-C330E1663C75}" type="pres">
      <dgm:prSet presAssocID="{7408D8EC-4478-4097-A3A1-97C7CF2FBE8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470F0C3-D247-409A-868C-E7C682276FCF}" type="pres">
      <dgm:prSet presAssocID="{7408D8EC-4478-4097-A3A1-97C7CF2FBE8D}" presName="spaceRect" presStyleCnt="0"/>
      <dgm:spPr/>
    </dgm:pt>
    <dgm:pt modelId="{6DABA5DB-052A-461E-94D7-755CC365D182}" type="pres">
      <dgm:prSet presAssocID="{7408D8EC-4478-4097-A3A1-97C7CF2FBE8D}" presName="textRect" presStyleLbl="revTx" presStyleIdx="2" presStyleCnt="5">
        <dgm:presLayoutVars>
          <dgm:chMax val="1"/>
          <dgm:chPref val="1"/>
        </dgm:presLayoutVars>
      </dgm:prSet>
      <dgm:spPr/>
    </dgm:pt>
    <dgm:pt modelId="{71414C0D-E5A1-46E9-8D10-43A64F2B9895}" type="pres">
      <dgm:prSet presAssocID="{4A16ED59-3283-428C-9B56-66224604C2BE}" presName="sibTrans" presStyleCnt="0"/>
      <dgm:spPr/>
    </dgm:pt>
    <dgm:pt modelId="{6658C606-550F-495D-82CA-9DAD4B413BDA}" type="pres">
      <dgm:prSet presAssocID="{DD2C166E-279B-4A5C-A808-CCE2D602AA1C}" presName="compNode" presStyleCnt="0"/>
      <dgm:spPr/>
    </dgm:pt>
    <dgm:pt modelId="{AE6B0DDD-FD87-499D-89E5-837EB73B0C13}" type="pres">
      <dgm:prSet presAssocID="{DD2C166E-279B-4A5C-A808-CCE2D602AA1C}" presName="iconBgRect" presStyleLbl="bgShp" presStyleIdx="3" presStyleCnt="5"/>
      <dgm:spPr/>
    </dgm:pt>
    <dgm:pt modelId="{C9C2D26E-0219-490D-9A7D-A81C3F687746}" type="pres">
      <dgm:prSet presAssocID="{DD2C166E-279B-4A5C-A808-CCE2D602AA1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268FE5C7-CDB6-43B5-B5C9-9F3403FA71CC}" type="pres">
      <dgm:prSet presAssocID="{DD2C166E-279B-4A5C-A808-CCE2D602AA1C}" presName="spaceRect" presStyleCnt="0"/>
      <dgm:spPr/>
    </dgm:pt>
    <dgm:pt modelId="{45BE0E04-7B23-4698-9FE6-33E01D4AA70C}" type="pres">
      <dgm:prSet presAssocID="{DD2C166E-279B-4A5C-A808-CCE2D602AA1C}" presName="textRect" presStyleLbl="revTx" presStyleIdx="3" presStyleCnt="5">
        <dgm:presLayoutVars>
          <dgm:chMax val="1"/>
          <dgm:chPref val="1"/>
        </dgm:presLayoutVars>
      </dgm:prSet>
      <dgm:spPr/>
    </dgm:pt>
    <dgm:pt modelId="{0E7FC852-0001-4FDB-9C95-A666FC3394D1}" type="pres">
      <dgm:prSet presAssocID="{062B39AB-B066-4926-8050-A8778F9A9944}" presName="sibTrans" presStyleCnt="0"/>
      <dgm:spPr/>
    </dgm:pt>
    <dgm:pt modelId="{07BB6A9B-0046-4A20-9D27-F07AFA970CDE}" type="pres">
      <dgm:prSet presAssocID="{3DDF8F19-C16F-4EBD-BA63-559C9FF378FA}" presName="compNode" presStyleCnt="0"/>
      <dgm:spPr/>
    </dgm:pt>
    <dgm:pt modelId="{F7093B1E-8EE8-486B-B7F5-CDF3F66C08A6}" type="pres">
      <dgm:prSet presAssocID="{3DDF8F19-C16F-4EBD-BA63-559C9FF378FA}" presName="iconBgRect" presStyleLbl="bgShp" presStyleIdx="4" presStyleCnt="5"/>
      <dgm:spPr/>
    </dgm:pt>
    <dgm:pt modelId="{01F436F2-D619-4260-9C52-070D99F5DA0F}" type="pres">
      <dgm:prSet presAssocID="{3DDF8F19-C16F-4EBD-BA63-559C9FF378F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23C0A41F-9134-4037-B232-E5BD47DE0130}" type="pres">
      <dgm:prSet presAssocID="{3DDF8F19-C16F-4EBD-BA63-559C9FF378FA}" presName="spaceRect" presStyleCnt="0"/>
      <dgm:spPr/>
    </dgm:pt>
    <dgm:pt modelId="{B12DD31C-2E5E-48D5-9476-ED48EE10AF59}" type="pres">
      <dgm:prSet presAssocID="{3DDF8F19-C16F-4EBD-BA63-559C9FF378F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959D61C-083E-4491-9A74-2B127CF0ACC5}" srcId="{16D6CB12-CFA7-4F8D-8A54-5605E4DF66B3}" destId="{09F9C0FC-17D2-462A-9EED-7CE1E779664C}" srcOrd="0" destOrd="0" parTransId="{6DD6EA35-D325-4337-9991-7EC4E357BE22}" sibTransId="{D71CFDEB-A9E6-4E75-B085-C67C43FA1BCD}"/>
    <dgm:cxn modelId="{860CC222-5931-44AC-9369-8EC0B9187262}" type="presOf" srcId="{3DDF8F19-C16F-4EBD-BA63-559C9FF378FA}" destId="{B12DD31C-2E5E-48D5-9476-ED48EE10AF59}" srcOrd="0" destOrd="0" presId="urn:microsoft.com/office/officeart/2018/5/layout/IconCircleLabelList"/>
    <dgm:cxn modelId="{7D6AD95D-E230-41D8-B0B2-FD1969070616}" srcId="{16D6CB12-CFA7-4F8D-8A54-5605E4DF66B3}" destId="{DD2C166E-279B-4A5C-A808-CCE2D602AA1C}" srcOrd="3" destOrd="0" parTransId="{5B07B643-F0F2-4125-A843-B3D08673B760}" sibTransId="{062B39AB-B066-4926-8050-A8778F9A9944}"/>
    <dgm:cxn modelId="{0EF0DC67-30F1-4E07-A5E0-245B02B697BD}" type="presOf" srcId="{14F7A876-48E2-44EA-8EC4-AD87D787E081}" destId="{A487D4EA-A868-40A2-8598-43F64E23932A}" srcOrd="0" destOrd="0" presId="urn:microsoft.com/office/officeart/2018/5/layout/IconCircleLabelList"/>
    <dgm:cxn modelId="{80E0E774-3B14-42BB-AE73-4F1E49E49EBE}" srcId="{16D6CB12-CFA7-4F8D-8A54-5605E4DF66B3}" destId="{14F7A876-48E2-44EA-8EC4-AD87D787E081}" srcOrd="1" destOrd="0" parTransId="{CA5CFF93-CEB6-4339-9D0D-9BA3EDD57ECD}" sibTransId="{F7F0AB89-C080-4835-A28C-3315A038CD4F}"/>
    <dgm:cxn modelId="{D5FB7A57-4C78-4755-A24D-FF44DCFCF29A}" type="presOf" srcId="{16D6CB12-CFA7-4F8D-8A54-5605E4DF66B3}" destId="{0E88BA2E-A4F5-43B4-8EC4-9B46AF8EA641}" srcOrd="0" destOrd="0" presId="urn:microsoft.com/office/officeart/2018/5/layout/IconCircleLabelList"/>
    <dgm:cxn modelId="{ADE1678C-2509-4C62-ACC3-6BA99E05BAA6}" type="presOf" srcId="{7408D8EC-4478-4097-A3A1-97C7CF2FBE8D}" destId="{6DABA5DB-052A-461E-94D7-755CC365D182}" srcOrd="0" destOrd="0" presId="urn:microsoft.com/office/officeart/2018/5/layout/IconCircleLabelList"/>
    <dgm:cxn modelId="{9FFB9792-70C8-4F50-AD63-D34FC6CC30CD}" srcId="{16D6CB12-CFA7-4F8D-8A54-5605E4DF66B3}" destId="{3DDF8F19-C16F-4EBD-BA63-559C9FF378FA}" srcOrd="4" destOrd="0" parTransId="{D7E08EB6-367C-4E13-A2DB-4D39F88EC924}" sibTransId="{12862B4A-9D17-4D77-805F-D4FF544A1BFA}"/>
    <dgm:cxn modelId="{97B04DA1-460B-4B66-AFB6-DCEA819C8244}" srcId="{16D6CB12-CFA7-4F8D-8A54-5605E4DF66B3}" destId="{7408D8EC-4478-4097-A3A1-97C7CF2FBE8D}" srcOrd="2" destOrd="0" parTransId="{2849D7AD-B7FC-423C-8D63-97696E7D4B9A}" sibTransId="{4A16ED59-3283-428C-9B56-66224604C2BE}"/>
    <dgm:cxn modelId="{99614BE6-C331-478F-87C1-DAFBCC42FB47}" type="presOf" srcId="{09F9C0FC-17D2-462A-9EED-7CE1E779664C}" destId="{AF3116F0-A16D-4475-8AD5-0FFD64C95801}" srcOrd="0" destOrd="0" presId="urn:microsoft.com/office/officeart/2018/5/layout/IconCircleLabelList"/>
    <dgm:cxn modelId="{1251A8FC-9A87-4347-8577-8A73FC9EAC14}" type="presOf" srcId="{DD2C166E-279B-4A5C-A808-CCE2D602AA1C}" destId="{45BE0E04-7B23-4698-9FE6-33E01D4AA70C}" srcOrd="0" destOrd="0" presId="urn:microsoft.com/office/officeart/2018/5/layout/IconCircleLabelList"/>
    <dgm:cxn modelId="{79CBF06E-DA89-494C-A356-65DFED5CCE0A}" type="presParOf" srcId="{0E88BA2E-A4F5-43B4-8EC4-9B46AF8EA641}" destId="{B7F0F232-B74E-46CE-96B3-1FD17A3CF134}" srcOrd="0" destOrd="0" presId="urn:microsoft.com/office/officeart/2018/5/layout/IconCircleLabelList"/>
    <dgm:cxn modelId="{90DD5D00-8C26-4085-A257-0AE1E45050D3}" type="presParOf" srcId="{B7F0F232-B74E-46CE-96B3-1FD17A3CF134}" destId="{B4A4F007-DCCC-4D89-8BFA-09DE757E6B64}" srcOrd="0" destOrd="0" presId="urn:microsoft.com/office/officeart/2018/5/layout/IconCircleLabelList"/>
    <dgm:cxn modelId="{4EC0034C-41A1-40B4-8056-8F489FC5F14F}" type="presParOf" srcId="{B7F0F232-B74E-46CE-96B3-1FD17A3CF134}" destId="{F563D91C-94FC-4896-A912-6D06FE402A1C}" srcOrd="1" destOrd="0" presId="urn:microsoft.com/office/officeart/2018/5/layout/IconCircleLabelList"/>
    <dgm:cxn modelId="{4A314EA9-1E9A-488B-8895-CD221AB27C9D}" type="presParOf" srcId="{B7F0F232-B74E-46CE-96B3-1FD17A3CF134}" destId="{7F0B01EB-1DE2-4DB9-8266-DFC2D0EF4C48}" srcOrd="2" destOrd="0" presId="urn:microsoft.com/office/officeart/2018/5/layout/IconCircleLabelList"/>
    <dgm:cxn modelId="{70BD02F5-A856-412F-BEEE-66DEB1EAF821}" type="presParOf" srcId="{B7F0F232-B74E-46CE-96B3-1FD17A3CF134}" destId="{AF3116F0-A16D-4475-8AD5-0FFD64C95801}" srcOrd="3" destOrd="0" presId="urn:microsoft.com/office/officeart/2018/5/layout/IconCircleLabelList"/>
    <dgm:cxn modelId="{6391D963-37C9-4990-AB8F-5BAD18CA992B}" type="presParOf" srcId="{0E88BA2E-A4F5-43B4-8EC4-9B46AF8EA641}" destId="{D5E08955-72F9-41F0-85B0-4056BABD0DAE}" srcOrd="1" destOrd="0" presId="urn:microsoft.com/office/officeart/2018/5/layout/IconCircleLabelList"/>
    <dgm:cxn modelId="{54690D16-E63C-4016-AA34-B1D259F5F981}" type="presParOf" srcId="{0E88BA2E-A4F5-43B4-8EC4-9B46AF8EA641}" destId="{F0292F91-1883-498C-B309-F6E635A0AA22}" srcOrd="2" destOrd="0" presId="urn:microsoft.com/office/officeart/2018/5/layout/IconCircleLabelList"/>
    <dgm:cxn modelId="{01B40926-95D3-42C2-A03D-3C4D6FCA5A21}" type="presParOf" srcId="{F0292F91-1883-498C-B309-F6E635A0AA22}" destId="{90605011-76FC-41E7-B800-47F5C4E9F04E}" srcOrd="0" destOrd="0" presId="urn:microsoft.com/office/officeart/2018/5/layout/IconCircleLabelList"/>
    <dgm:cxn modelId="{298F1484-D9B2-444B-A4F6-5A55D4E49018}" type="presParOf" srcId="{F0292F91-1883-498C-B309-F6E635A0AA22}" destId="{75AF0105-72DF-44DB-9B9A-F6620ADEEBC8}" srcOrd="1" destOrd="0" presId="urn:microsoft.com/office/officeart/2018/5/layout/IconCircleLabelList"/>
    <dgm:cxn modelId="{7DF60E6A-8A4A-4344-861C-F06EEB8E21FA}" type="presParOf" srcId="{F0292F91-1883-498C-B309-F6E635A0AA22}" destId="{9BE2FE71-A6F8-4F7B-8E68-4C3CCA213C19}" srcOrd="2" destOrd="0" presId="urn:microsoft.com/office/officeart/2018/5/layout/IconCircleLabelList"/>
    <dgm:cxn modelId="{12C2AF62-8C8A-427F-8BAC-E7F189B06E10}" type="presParOf" srcId="{F0292F91-1883-498C-B309-F6E635A0AA22}" destId="{A487D4EA-A868-40A2-8598-43F64E23932A}" srcOrd="3" destOrd="0" presId="urn:microsoft.com/office/officeart/2018/5/layout/IconCircleLabelList"/>
    <dgm:cxn modelId="{F31BF02F-3A2A-4605-A0D4-62FDC6F109AC}" type="presParOf" srcId="{0E88BA2E-A4F5-43B4-8EC4-9B46AF8EA641}" destId="{EE48BB01-32FD-4BCD-9F8B-BEAB9AD9514F}" srcOrd="3" destOrd="0" presId="urn:microsoft.com/office/officeart/2018/5/layout/IconCircleLabelList"/>
    <dgm:cxn modelId="{6443B0EC-5856-43F7-874D-9FF219B70492}" type="presParOf" srcId="{0E88BA2E-A4F5-43B4-8EC4-9B46AF8EA641}" destId="{9807B4B4-CD9C-4C6B-83ED-0F5AE3DAADBE}" srcOrd="4" destOrd="0" presId="urn:microsoft.com/office/officeart/2018/5/layout/IconCircleLabelList"/>
    <dgm:cxn modelId="{B5ED903E-9B41-4551-AB8D-E3941482BB2C}" type="presParOf" srcId="{9807B4B4-CD9C-4C6B-83ED-0F5AE3DAADBE}" destId="{8167F824-CA12-424F-A04A-A41F08F7580A}" srcOrd="0" destOrd="0" presId="urn:microsoft.com/office/officeart/2018/5/layout/IconCircleLabelList"/>
    <dgm:cxn modelId="{39687E13-0663-4EF5-8263-11C54553F3DF}" type="presParOf" srcId="{9807B4B4-CD9C-4C6B-83ED-0F5AE3DAADBE}" destId="{6728667E-C909-473F-B8BC-C330E1663C75}" srcOrd="1" destOrd="0" presId="urn:microsoft.com/office/officeart/2018/5/layout/IconCircleLabelList"/>
    <dgm:cxn modelId="{867F5EB2-E3D5-4EAC-A5E3-0AA89CD04E0B}" type="presParOf" srcId="{9807B4B4-CD9C-4C6B-83ED-0F5AE3DAADBE}" destId="{8470F0C3-D247-409A-868C-E7C682276FCF}" srcOrd="2" destOrd="0" presId="urn:microsoft.com/office/officeart/2018/5/layout/IconCircleLabelList"/>
    <dgm:cxn modelId="{4413BCF1-2EE3-4312-9A9F-C2E9AF47EB5D}" type="presParOf" srcId="{9807B4B4-CD9C-4C6B-83ED-0F5AE3DAADBE}" destId="{6DABA5DB-052A-461E-94D7-755CC365D182}" srcOrd="3" destOrd="0" presId="urn:microsoft.com/office/officeart/2018/5/layout/IconCircleLabelList"/>
    <dgm:cxn modelId="{77EF1A1D-9F88-40BF-B755-DF5B61C340E8}" type="presParOf" srcId="{0E88BA2E-A4F5-43B4-8EC4-9B46AF8EA641}" destId="{71414C0D-E5A1-46E9-8D10-43A64F2B9895}" srcOrd="5" destOrd="0" presId="urn:microsoft.com/office/officeart/2018/5/layout/IconCircleLabelList"/>
    <dgm:cxn modelId="{13EABE07-4B0C-44E5-BCE2-09026C7ABBF8}" type="presParOf" srcId="{0E88BA2E-A4F5-43B4-8EC4-9B46AF8EA641}" destId="{6658C606-550F-495D-82CA-9DAD4B413BDA}" srcOrd="6" destOrd="0" presId="urn:microsoft.com/office/officeart/2018/5/layout/IconCircleLabelList"/>
    <dgm:cxn modelId="{4F81C303-2A4D-457D-86D9-8954B672EED0}" type="presParOf" srcId="{6658C606-550F-495D-82CA-9DAD4B413BDA}" destId="{AE6B0DDD-FD87-499D-89E5-837EB73B0C13}" srcOrd="0" destOrd="0" presId="urn:microsoft.com/office/officeart/2018/5/layout/IconCircleLabelList"/>
    <dgm:cxn modelId="{C0987C17-F6E5-4EDE-9B81-15FEBC5C1CCD}" type="presParOf" srcId="{6658C606-550F-495D-82CA-9DAD4B413BDA}" destId="{C9C2D26E-0219-490D-9A7D-A81C3F687746}" srcOrd="1" destOrd="0" presId="urn:microsoft.com/office/officeart/2018/5/layout/IconCircleLabelList"/>
    <dgm:cxn modelId="{BB73F753-B464-4D01-9DB2-F5BDFFCD30A1}" type="presParOf" srcId="{6658C606-550F-495D-82CA-9DAD4B413BDA}" destId="{268FE5C7-CDB6-43B5-B5C9-9F3403FA71CC}" srcOrd="2" destOrd="0" presId="urn:microsoft.com/office/officeart/2018/5/layout/IconCircleLabelList"/>
    <dgm:cxn modelId="{9F99C90C-6BD5-4233-ABF1-B07203979E4E}" type="presParOf" srcId="{6658C606-550F-495D-82CA-9DAD4B413BDA}" destId="{45BE0E04-7B23-4698-9FE6-33E01D4AA70C}" srcOrd="3" destOrd="0" presId="urn:microsoft.com/office/officeart/2018/5/layout/IconCircleLabelList"/>
    <dgm:cxn modelId="{C0F96CF8-F993-4AB7-98CB-DDE7B8F95090}" type="presParOf" srcId="{0E88BA2E-A4F5-43B4-8EC4-9B46AF8EA641}" destId="{0E7FC852-0001-4FDB-9C95-A666FC3394D1}" srcOrd="7" destOrd="0" presId="urn:microsoft.com/office/officeart/2018/5/layout/IconCircleLabelList"/>
    <dgm:cxn modelId="{B6A49313-C225-4D79-9596-9ED416611A3F}" type="presParOf" srcId="{0E88BA2E-A4F5-43B4-8EC4-9B46AF8EA641}" destId="{07BB6A9B-0046-4A20-9D27-F07AFA970CDE}" srcOrd="8" destOrd="0" presId="urn:microsoft.com/office/officeart/2018/5/layout/IconCircleLabelList"/>
    <dgm:cxn modelId="{E2A10247-93F6-4BE3-AAFE-C5F078B989F1}" type="presParOf" srcId="{07BB6A9B-0046-4A20-9D27-F07AFA970CDE}" destId="{F7093B1E-8EE8-486B-B7F5-CDF3F66C08A6}" srcOrd="0" destOrd="0" presId="urn:microsoft.com/office/officeart/2018/5/layout/IconCircleLabelList"/>
    <dgm:cxn modelId="{D679520D-C664-49C0-99C5-CC66466C6619}" type="presParOf" srcId="{07BB6A9B-0046-4A20-9D27-F07AFA970CDE}" destId="{01F436F2-D619-4260-9C52-070D99F5DA0F}" srcOrd="1" destOrd="0" presId="urn:microsoft.com/office/officeart/2018/5/layout/IconCircleLabelList"/>
    <dgm:cxn modelId="{04646C37-C782-4DA4-B310-6C0EF55A9D4F}" type="presParOf" srcId="{07BB6A9B-0046-4A20-9D27-F07AFA970CDE}" destId="{23C0A41F-9134-4037-B232-E5BD47DE0130}" srcOrd="2" destOrd="0" presId="urn:microsoft.com/office/officeart/2018/5/layout/IconCircleLabelList"/>
    <dgm:cxn modelId="{F2A9D25B-43CC-4BC8-8741-1782C8951B08}" type="presParOf" srcId="{07BB6A9B-0046-4A20-9D27-F07AFA970CDE}" destId="{B12DD31C-2E5E-48D5-9476-ED48EE10AF5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A06DBE-685C-4BA4-97CA-B3F75D45C94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5FE519-CB7F-4FCE-99D7-94999B8BE9FF}">
      <dgm:prSet/>
      <dgm:spPr/>
      <dgm:t>
        <a:bodyPr/>
        <a:lstStyle/>
        <a:p>
          <a:r>
            <a:rPr lang="en-US"/>
            <a:t>Akamai</a:t>
          </a:r>
        </a:p>
      </dgm:t>
    </dgm:pt>
    <dgm:pt modelId="{B51A2959-1340-45F5-B1F3-5C78ACBEF925}" type="parTrans" cxnId="{E444B0BC-35BC-40B9-92D0-BA5A72DBC23D}">
      <dgm:prSet/>
      <dgm:spPr/>
      <dgm:t>
        <a:bodyPr/>
        <a:lstStyle/>
        <a:p>
          <a:endParaRPr lang="en-US"/>
        </a:p>
      </dgm:t>
    </dgm:pt>
    <dgm:pt modelId="{1B233CDD-444B-494D-8D26-A85B4F6484D6}" type="sibTrans" cxnId="{E444B0BC-35BC-40B9-92D0-BA5A72DBC23D}">
      <dgm:prSet/>
      <dgm:spPr/>
      <dgm:t>
        <a:bodyPr/>
        <a:lstStyle/>
        <a:p>
          <a:endParaRPr lang="en-US"/>
        </a:p>
      </dgm:t>
    </dgm:pt>
    <dgm:pt modelId="{7C6FBD52-AB02-45AE-9CF2-9380894F08C7}">
      <dgm:prSet/>
      <dgm:spPr/>
      <dgm:t>
        <a:bodyPr/>
        <a:lstStyle/>
        <a:p>
          <a:r>
            <a:rPr lang="en-US"/>
            <a:t>Cisco</a:t>
          </a:r>
        </a:p>
      </dgm:t>
    </dgm:pt>
    <dgm:pt modelId="{D05E4956-4FAE-4EA8-B077-CA4F2D3A9E19}" type="parTrans" cxnId="{E356F74C-D4FC-4A98-A642-89D1E57CCA57}">
      <dgm:prSet/>
      <dgm:spPr/>
      <dgm:t>
        <a:bodyPr/>
        <a:lstStyle/>
        <a:p>
          <a:endParaRPr lang="en-US"/>
        </a:p>
      </dgm:t>
    </dgm:pt>
    <dgm:pt modelId="{3130D2A5-B19D-4B6B-BFEC-0FF2914D9C08}" type="sibTrans" cxnId="{E356F74C-D4FC-4A98-A642-89D1E57CCA57}">
      <dgm:prSet/>
      <dgm:spPr/>
      <dgm:t>
        <a:bodyPr/>
        <a:lstStyle/>
        <a:p>
          <a:endParaRPr lang="en-US"/>
        </a:p>
      </dgm:t>
    </dgm:pt>
    <dgm:pt modelId="{80849C6B-8CE4-4204-AF92-D06014C31B8B}">
      <dgm:prSet/>
      <dgm:spPr/>
      <dgm:t>
        <a:bodyPr/>
        <a:lstStyle/>
        <a:p>
          <a:r>
            <a:rPr lang="en-US"/>
            <a:t>Checkpoint</a:t>
          </a:r>
        </a:p>
      </dgm:t>
    </dgm:pt>
    <dgm:pt modelId="{8B2FF5B9-8F99-47E2-AC05-747D0A58BD76}" type="parTrans" cxnId="{80BE324F-29DF-43D1-8B2C-4E3A414603B1}">
      <dgm:prSet/>
      <dgm:spPr/>
      <dgm:t>
        <a:bodyPr/>
        <a:lstStyle/>
        <a:p>
          <a:endParaRPr lang="en-US"/>
        </a:p>
      </dgm:t>
    </dgm:pt>
    <dgm:pt modelId="{CAA4EA74-4BA9-4D05-B752-40F8368C9BBF}" type="sibTrans" cxnId="{80BE324F-29DF-43D1-8B2C-4E3A414603B1}">
      <dgm:prSet/>
      <dgm:spPr/>
      <dgm:t>
        <a:bodyPr/>
        <a:lstStyle/>
        <a:p>
          <a:endParaRPr lang="en-US"/>
        </a:p>
      </dgm:t>
    </dgm:pt>
    <dgm:pt modelId="{5695E94E-4178-4B8E-AC4B-5D342BCC78CF}">
      <dgm:prSet/>
      <dgm:spPr/>
      <dgm:t>
        <a:bodyPr/>
        <a:lstStyle/>
        <a:p>
          <a:r>
            <a:rPr lang="en-US"/>
            <a:t>efficient ip</a:t>
          </a:r>
        </a:p>
      </dgm:t>
    </dgm:pt>
    <dgm:pt modelId="{6F8D3589-CD66-4129-B90B-4A4A13B0F35F}" type="parTrans" cxnId="{DCB08A95-4CAD-4B84-828D-F16CEC9F31EE}">
      <dgm:prSet/>
      <dgm:spPr/>
      <dgm:t>
        <a:bodyPr/>
        <a:lstStyle/>
        <a:p>
          <a:endParaRPr lang="en-US"/>
        </a:p>
      </dgm:t>
    </dgm:pt>
    <dgm:pt modelId="{7D99B76F-3EDA-4650-B343-DC31E7DAF3E0}" type="sibTrans" cxnId="{DCB08A95-4CAD-4B84-828D-F16CEC9F31EE}">
      <dgm:prSet/>
      <dgm:spPr/>
      <dgm:t>
        <a:bodyPr/>
        <a:lstStyle/>
        <a:p>
          <a:endParaRPr lang="en-US"/>
        </a:p>
      </dgm:t>
    </dgm:pt>
    <dgm:pt modelId="{2BBEB993-8725-42E2-A549-FB61EA1C4F35}">
      <dgm:prSet/>
      <dgm:spPr/>
      <dgm:t>
        <a:bodyPr/>
        <a:lstStyle/>
        <a:p>
          <a:r>
            <a:rPr lang="en-US"/>
            <a:t>F5</a:t>
          </a:r>
        </a:p>
      </dgm:t>
    </dgm:pt>
    <dgm:pt modelId="{A96C7C0C-4023-40DB-98A6-BDD10E755A7F}" type="parTrans" cxnId="{A2CBA421-CAAB-4BC2-A872-B804B0055F5C}">
      <dgm:prSet/>
      <dgm:spPr/>
      <dgm:t>
        <a:bodyPr/>
        <a:lstStyle/>
        <a:p>
          <a:endParaRPr lang="en-US"/>
        </a:p>
      </dgm:t>
    </dgm:pt>
    <dgm:pt modelId="{9AB5F0E6-71C1-4236-9A12-0F06584BA672}" type="sibTrans" cxnId="{A2CBA421-CAAB-4BC2-A872-B804B0055F5C}">
      <dgm:prSet/>
      <dgm:spPr/>
      <dgm:t>
        <a:bodyPr/>
        <a:lstStyle/>
        <a:p>
          <a:endParaRPr lang="en-US"/>
        </a:p>
      </dgm:t>
    </dgm:pt>
    <dgm:pt modelId="{FFB63EDC-653A-4353-8BF8-30FFA240EC3B}">
      <dgm:prSet/>
      <dgm:spPr/>
      <dgm:t>
        <a:bodyPr/>
        <a:lstStyle/>
        <a:p>
          <a:r>
            <a:rPr lang="en-US"/>
            <a:t>Forescout</a:t>
          </a:r>
        </a:p>
      </dgm:t>
    </dgm:pt>
    <dgm:pt modelId="{16D7BFA5-D14D-4E90-87AA-6741B3772B20}" type="parTrans" cxnId="{83F0E5B4-9779-4E45-9BF3-F4E42DBFBB7B}">
      <dgm:prSet/>
      <dgm:spPr/>
      <dgm:t>
        <a:bodyPr/>
        <a:lstStyle/>
        <a:p>
          <a:endParaRPr lang="en-US"/>
        </a:p>
      </dgm:t>
    </dgm:pt>
    <dgm:pt modelId="{8B63824E-3FDD-431E-94DE-7BC2132E298F}" type="sibTrans" cxnId="{83F0E5B4-9779-4E45-9BF3-F4E42DBFBB7B}">
      <dgm:prSet/>
      <dgm:spPr/>
      <dgm:t>
        <a:bodyPr/>
        <a:lstStyle/>
        <a:p>
          <a:endParaRPr lang="en-US"/>
        </a:p>
      </dgm:t>
    </dgm:pt>
    <dgm:pt modelId="{C6950EB5-A7AE-4B1F-AD3F-128B6022837A}">
      <dgm:prSet/>
      <dgm:spPr/>
      <dgm:t>
        <a:bodyPr/>
        <a:lstStyle/>
        <a:p>
          <a:r>
            <a:rPr lang="en-US"/>
            <a:t>Fortinet</a:t>
          </a:r>
        </a:p>
      </dgm:t>
    </dgm:pt>
    <dgm:pt modelId="{0EBFE5C1-7ED4-447D-8A45-8F7DC93A4756}" type="parTrans" cxnId="{59A62876-CAD6-4291-BB42-A7770BCB35F3}">
      <dgm:prSet/>
      <dgm:spPr/>
      <dgm:t>
        <a:bodyPr/>
        <a:lstStyle/>
        <a:p>
          <a:endParaRPr lang="en-US"/>
        </a:p>
      </dgm:t>
    </dgm:pt>
    <dgm:pt modelId="{B531C319-3AF7-4C31-9AE5-05A800BAA620}" type="sibTrans" cxnId="{59A62876-CAD6-4291-BB42-A7770BCB35F3}">
      <dgm:prSet/>
      <dgm:spPr/>
      <dgm:t>
        <a:bodyPr/>
        <a:lstStyle/>
        <a:p>
          <a:endParaRPr lang="en-US"/>
        </a:p>
      </dgm:t>
    </dgm:pt>
    <dgm:pt modelId="{6228EBC5-B30B-49B6-BD2A-9A58DFA36E11}">
      <dgm:prSet/>
      <dgm:spPr/>
      <dgm:t>
        <a:bodyPr/>
        <a:lstStyle/>
        <a:p>
          <a:r>
            <a:rPr lang="en-US"/>
            <a:t>Forcepoint</a:t>
          </a:r>
        </a:p>
      </dgm:t>
    </dgm:pt>
    <dgm:pt modelId="{ED1C9D45-CA8F-4B36-82DA-D2F41A8D3741}" type="parTrans" cxnId="{0DC7E24B-3C65-49BA-9436-F2554292EF0E}">
      <dgm:prSet/>
      <dgm:spPr/>
      <dgm:t>
        <a:bodyPr/>
        <a:lstStyle/>
        <a:p>
          <a:endParaRPr lang="en-US"/>
        </a:p>
      </dgm:t>
    </dgm:pt>
    <dgm:pt modelId="{8A7DB295-2161-4528-BF05-833ED9B61589}" type="sibTrans" cxnId="{0DC7E24B-3C65-49BA-9436-F2554292EF0E}">
      <dgm:prSet/>
      <dgm:spPr/>
      <dgm:t>
        <a:bodyPr/>
        <a:lstStyle/>
        <a:p>
          <a:endParaRPr lang="en-US"/>
        </a:p>
      </dgm:t>
    </dgm:pt>
    <dgm:pt modelId="{2AE9F307-BA26-4111-BF49-993445507694}">
      <dgm:prSet/>
      <dgm:spPr/>
      <dgm:t>
        <a:bodyPr/>
        <a:lstStyle/>
        <a:p>
          <a:r>
            <a:rPr lang="en-US"/>
            <a:t>imperva</a:t>
          </a:r>
        </a:p>
      </dgm:t>
    </dgm:pt>
    <dgm:pt modelId="{DF3C87C0-0147-4EFE-A134-4ADCBCDB8CE4}" type="parTrans" cxnId="{9804155A-B55F-4152-83CE-9DB3DF12FA79}">
      <dgm:prSet/>
      <dgm:spPr/>
      <dgm:t>
        <a:bodyPr/>
        <a:lstStyle/>
        <a:p>
          <a:endParaRPr lang="en-US"/>
        </a:p>
      </dgm:t>
    </dgm:pt>
    <dgm:pt modelId="{4C581562-E888-4CBB-BD8D-294A231AB832}" type="sibTrans" cxnId="{9804155A-B55F-4152-83CE-9DB3DF12FA79}">
      <dgm:prSet/>
      <dgm:spPr/>
      <dgm:t>
        <a:bodyPr/>
        <a:lstStyle/>
        <a:p>
          <a:endParaRPr lang="en-US"/>
        </a:p>
      </dgm:t>
    </dgm:pt>
    <dgm:pt modelId="{68A1E123-38C7-45F6-8E04-AF99C8642193}">
      <dgm:prSet/>
      <dgm:spPr/>
      <dgm:t>
        <a:bodyPr/>
        <a:lstStyle/>
        <a:p>
          <a:r>
            <a:rPr lang="en-US"/>
            <a:t>paloalto</a:t>
          </a:r>
        </a:p>
      </dgm:t>
    </dgm:pt>
    <dgm:pt modelId="{6FE12FAE-C0FE-4C2B-91BF-11008B2A5695}" type="parTrans" cxnId="{A98C4B5D-0736-4C77-BFFC-5176EB57CA5F}">
      <dgm:prSet/>
      <dgm:spPr/>
      <dgm:t>
        <a:bodyPr/>
        <a:lstStyle/>
        <a:p>
          <a:endParaRPr lang="en-US"/>
        </a:p>
      </dgm:t>
    </dgm:pt>
    <dgm:pt modelId="{7F966AB1-457A-46E2-A7AA-528753C35E38}" type="sibTrans" cxnId="{A98C4B5D-0736-4C77-BFFC-5176EB57CA5F}">
      <dgm:prSet/>
      <dgm:spPr/>
      <dgm:t>
        <a:bodyPr/>
        <a:lstStyle/>
        <a:p>
          <a:endParaRPr lang="en-US"/>
        </a:p>
      </dgm:t>
    </dgm:pt>
    <dgm:pt modelId="{2DB4E93C-5A25-47AF-BCD1-81F1B8834407}">
      <dgm:prSet/>
      <dgm:spPr/>
      <dgm:t>
        <a:bodyPr/>
        <a:lstStyle/>
        <a:p>
          <a:r>
            <a:rPr lang="en-US"/>
            <a:t>Radware</a:t>
          </a:r>
        </a:p>
      </dgm:t>
    </dgm:pt>
    <dgm:pt modelId="{43CA394E-D52A-49A8-AB89-43331F38180F}" type="parTrans" cxnId="{BAC2A459-926F-4EE6-87AD-C0421842C60A}">
      <dgm:prSet/>
      <dgm:spPr/>
      <dgm:t>
        <a:bodyPr/>
        <a:lstStyle/>
        <a:p>
          <a:endParaRPr lang="en-US"/>
        </a:p>
      </dgm:t>
    </dgm:pt>
    <dgm:pt modelId="{8C7FC994-FD27-4378-A9DB-3004A0F37E03}" type="sibTrans" cxnId="{BAC2A459-926F-4EE6-87AD-C0421842C60A}">
      <dgm:prSet/>
      <dgm:spPr/>
      <dgm:t>
        <a:bodyPr/>
        <a:lstStyle/>
        <a:p>
          <a:endParaRPr lang="en-US"/>
        </a:p>
      </dgm:t>
    </dgm:pt>
    <dgm:pt modelId="{276DFDA1-16BE-4E01-A54C-4C64E78BC662}" type="pres">
      <dgm:prSet presAssocID="{7BA06DBE-685C-4BA4-97CA-B3F75D45C94D}" presName="diagram" presStyleCnt="0">
        <dgm:presLayoutVars>
          <dgm:dir/>
          <dgm:resizeHandles val="exact"/>
        </dgm:presLayoutVars>
      </dgm:prSet>
      <dgm:spPr/>
    </dgm:pt>
    <dgm:pt modelId="{01790F4D-A8E6-4B4D-80AC-5004F49D731D}" type="pres">
      <dgm:prSet presAssocID="{B25FE519-CB7F-4FCE-99D7-94999B8BE9FF}" presName="node" presStyleLbl="node1" presStyleIdx="0" presStyleCnt="11">
        <dgm:presLayoutVars>
          <dgm:bulletEnabled val="1"/>
        </dgm:presLayoutVars>
      </dgm:prSet>
      <dgm:spPr/>
    </dgm:pt>
    <dgm:pt modelId="{122D9EA1-2CE0-4D44-89FF-3F3A3306D7D3}" type="pres">
      <dgm:prSet presAssocID="{1B233CDD-444B-494D-8D26-A85B4F6484D6}" presName="sibTrans" presStyleCnt="0"/>
      <dgm:spPr/>
    </dgm:pt>
    <dgm:pt modelId="{39FA059F-F2B7-4A84-9802-F4FAEE231A67}" type="pres">
      <dgm:prSet presAssocID="{7C6FBD52-AB02-45AE-9CF2-9380894F08C7}" presName="node" presStyleLbl="node1" presStyleIdx="1" presStyleCnt="11">
        <dgm:presLayoutVars>
          <dgm:bulletEnabled val="1"/>
        </dgm:presLayoutVars>
      </dgm:prSet>
      <dgm:spPr/>
    </dgm:pt>
    <dgm:pt modelId="{C984F5B7-0488-48BD-95BB-ADAEE955C46C}" type="pres">
      <dgm:prSet presAssocID="{3130D2A5-B19D-4B6B-BFEC-0FF2914D9C08}" presName="sibTrans" presStyleCnt="0"/>
      <dgm:spPr/>
    </dgm:pt>
    <dgm:pt modelId="{114C24E4-806E-4411-906D-BD327E3482D6}" type="pres">
      <dgm:prSet presAssocID="{80849C6B-8CE4-4204-AF92-D06014C31B8B}" presName="node" presStyleLbl="node1" presStyleIdx="2" presStyleCnt="11">
        <dgm:presLayoutVars>
          <dgm:bulletEnabled val="1"/>
        </dgm:presLayoutVars>
      </dgm:prSet>
      <dgm:spPr/>
    </dgm:pt>
    <dgm:pt modelId="{74ED6479-B205-4E33-B2FA-2972D179D8FD}" type="pres">
      <dgm:prSet presAssocID="{CAA4EA74-4BA9-4D05-B752-40F8368C9BBF}" presName="sibTrans" presStyleCnt="0"/>
      <dgm:spPr/>
    </dgm:pt>
    <dgm:pt modelId="{44773119-87DD-457B-8980-16E4188FC30F}" type="pres">
      <dgm:prSet presAssocID="{5695E94E-4178-4B8E-AC4B-5D342BCC78CF}" presName="node" presStyleLbl="node1" presStyleIdx="3" presStyleCnt="11">
        <dgm:presLayoutVars>
          <dgm:bulletEnabled val="1"/>
        </dgm:presLayoutVars>
      </dgm:prSet>
      <dgm:spPr/>
    </dgm:pt>
    <dgm:pt modelId="{F332AFD8-7290-4B46-985A-6F1D70B0F73B}" type="pres">
      <dgm:prSet presAssocID="{7D99B76F-3EDA-4650-B343-DC31E7DAF3E0}" presName="sibTrans" presStyleCnt="0"/>
      <dgm:spPr/>
    </dgm:pt>
    <dgm:pt modelId="{1EACA94C-8139-40AA-BC2F-CE5F6C40EEE9}" type="pres">
      <dgm:prSet presAssocID="{2BBEB993-8725-42E2-A549-FB61EA1C4F35}" presName="node" presStyleLbl="node1" presStyleIdx="4" presStyleCnt="11">
        <dgm:presLayoutVars>
          <dgm:bulletEnabled val="1"/>
        </dgm:presLayoutVars>
      </dgm:prSet>
      <dgm:spPr/>
    </dgm:pt>
    <dgm:pt modelId="{DDB78215-7E18-4B26-8B24-7C786491E47B}" type="pres">
      <dgm:prSet presAssocID="{9AB5F0E6-71C1-4236-9A12-0F06584BA672}" presName="sibTrans" presStyleCnt="0"/>
      <dgm:spPr/>
    </dgm:pt>
    <dgm:pt modelId="{EC81D035-5A09-4CDD-8715-232A21E082C8}" type="pres">
      <dgm:prSet presAssocID="{FFB63EDC-653A-4353-8BF8-30FFA240EC3B}" presName="node" presStyleLbl="node1" presStyleIdx="5" presStyleCnt="11">
        <dgm:presLayoutVars>
          <dgm:bulletEnabled val="1"/>
        </dgm:presLayoutVars>
      </dgm:prSet>
      <dgm:spPr/>
    </dgm:pt>
    <dgm:pt modelId="{027F0F46-2F21-4D84-8AFE-38536CCE23FE}" type="pres">
      <dgm:prSet presAssocID="{8B63824E-3FDD-431E-94DE-7BC2132E298F}" presName="sibTrans" presStyleCnt="0"/>
      <dgm:spPr/>
    </dgm:pt>
    <dgm:pt modelId="{68CC3B09-802D-4719-B1B3-BC2F157A6095}" type="pres">
      <dgm:prSet presAssocID="{C6950EB5-A7AE-4B1F-AD3F-128B6022837A}" presName="node" presStyleLbl="node1" presStyleIdx="6" presStyleCnt="11">
        <dgm:presLayoutVars>
          <dgm:bulletEnabled val="1"/>
        </dgm:presLayoutVars>
      </dgm:prSet>
      <dgm:spPr/>
    </dgm:pt>
    <dgm:pt modelId="{995098AC-E961-45F5-9EE8-4933EFEB6599}" type="pres">
      <dgm:prSet presAssocID="{B531C319-3AF7-4C31-9AE5-05A800BAA620}" presName="sibTrans" presStyleCnt="0"/>
      <dgm:spPr/>
    </dgm:pt>
    <dgm:pt modelId="{A590D182-3023-4986-BA94-2E465315516D}" type="pres">
      <dgm:prSet presAssocID="{6228EBC5-B30B-49B6-BD2A-9A58DFA36E11}" presName="node" presStyleLbl="node1" presStyleIdx="7" presStyleCnt="11">
        <dgm:presLayoutVars>
          <dgm:bulletEnabled val="1"/>
        </dgm:presLayoutVars>
      </dgm:prSet>
      <dgm:spPr/>
    </dgm:pt>
    <dgm:pt modelId="{A4A1C319-AD88-49A0-BA14-B04D6AFF17DF}" type="pres">
      <dgm:prSet presAssocID="{8A7DB295-2161-4528-BF05-833ED9B61589}" presName="sibTrans" presStyleCnt="0"/>
      <dgm:spPr/>
    </dgm:pt>
    <dgm:pt modelId="{B0E391DF-C8C1-45F9-A36D-50DBC4423240}" type="pres">
      <dgm:prSet presAssocID="{2AE9F307-BA26-4111-BF49-993445507694}" presName="node" presStyleLbl="node1" presStyleIdx="8" presStyleCnt="11">
        <dgm:presLayoutVars>
          <dgm:bulletEnabled val="1"/>
        </dgm:presLayoutVars>
      </dgm:prSet>
      <dgm:spPr/>
    </dgm:pt>
    <dgm:pt modelId="{DC227FF1-7041-4B02-BD92-3E28F9601D46}" type="pres">
      <dgm:prSet presAssocID="{4C581562-E888-4CBB-BD8D-294A231AB832}" presName="sibTrans" presStyleCnt="0"/>
      <dgm:spPr/>
    </dgm:pt>
    <dgm:pt modelId="{202B3FE0-A958-4F8F-8615-FEE96471991F}" type="pres">
      <dgm:prSet presAssocID="{68A1E123-38C7-45F6-8E04-AF99C8642193}" presName="node" presStyleLbl="node1" presStyleIdx="9" presStyleCnt="11">
        <dgm:presLayoutVars>
          <dgm:bulletEnabled val="1"/>
        </dgm:presLayoutVars>
      </dgm:prSet>
      <dgm:spPr/>
    </dgm:pt>
    <dgm:pt modelId="{E52FCBF8-7E48-40E4-B5DA-7B96E341A5FF}" type="pres">
      <dgm:prSet presAssocID="{7F966AB1-457A-46E2-A7AA-528753C35E38}" presName="sibTrans" presStyleCnt="0"/>
      <dgm:spPr/>
    </dgm:pt>
    <dgm:pt modelId="{035B669F-B942-4E95-98CB-695524F020E4}" type="pres">
      <dgm:prSet presAssocID="{2DB4E93C-5A25-47AF-BCD1-81F1B8834407}" presName="node" presStyleLbl="node1" presStyleIdx="10" presStyleCnt="11">
        <dgm:presLayoutVars>
          <dgm:bulletEnabled val="1"/>
        </dgm:presLayoutVars>
      </dgm:prSet>
      <dgm:spPr/>
    </dgm:pt>
  </dgm:ptLst>
  <dgm:cxnLst>
    <dgm:cxn modelId="{954CBA06-9906-457C-8BD1-7EA0AE58D189}" type="presOf" srcId="{B25FE519-CB7F-4FCE-99D7-94999B8BE9FF}" destId="{01790F4D-A8E6-4B4D-80AC-5004F49D731D}" srcOrd="0" destOrd="0" presId="urn:microsoft.com/office/officeart/2005/8/layout/default"/>
    <dgm:cxn modelId="{05C9740D-EBD8-4FA3-84CD-2E5310D80D30}" type="presOf" srcId="{2AE9F307-BA26-4111-BF49-993445507694}" destId="{B0E391DF-C8C1-45F9-A36D-50DBC4423240}" srcOrd="0" destOrd="0" presId="urn:microsoft.com/office/officeart/2005/8/layout/default"/>
    <dgm:cxn modelId="{A2CBA421-CAAB-4BC2-A872-B804B0055F5C}" srcId="{7BA06DBE-685C-4BA4-97CA-B3F75D45C94D}" destId="{2BBEB993-8725-42E2-A549-FB61EA1C4F35}" srcOrd="4" destOrd="0" parTransId="{A96C7C0C-4023-40DB-98A6-BDD10E755A7F}" sibTransId="{9AB5F0E6-71C1-4236-9A12-0F06584BA672}"/>
    <dgm:cxn modelId="{A98C4B5D-0736-4C77-BFFC-5176EB57CA5F}" srcId="{7BA06DBE-685C-4BA4-97CA-B3F75D45C94D}" destId="{68A1E123-38C7-45F6-8E04-AF99C8642193}" srcOrd="9" destOrd="0" parTransId="{6FE12FAE-C0FE-4C2B-91BF-11008B2A5695}" sibTransId="{7F966AB1-457A-46E2-A7AA-528753C35E38}"/>
    <dgm:cxn modelId="{0DC7E24B-3C65-49BA-9436-F2554292EF0E}" srcId="{7BA06DBE-685C-4BA4-97CA-B3F75D45C94D}" destId="{6228EBC5-B30B-49B6-BD2A-9A58DFA36E11}" srcOrd="7" destOrd="0" parTransId="{ED1C9D45-CA8F-4B36-82DA-D2F41A8D3741}" sibTransId="{8A7DB295-2161-4528-BF05-833ED9B61589}"/>
    <dgm:cxn modelId="{E356F74C-D4FC-4A98-A642-89D1E57CCA57}" srcId="{7BA06DBE-685C-4BA4-97CA-B3F75D45C94D}" destId="{7C6FBD52-AB02-45AE-9CF2-9380894F08C7}" srcOrd="1" destOrd="0" parTransId="{D05E4956-4FAE-4EA8-B077-CA4F2D3A9E19}" sibTransId="{3130D2A5-B19D-4B6B-BFEC-0FF2914D9C08}"/>
    <dgm:cxn modelId="{80BE324F-29DF-43D1-8B2C-4E3A414603B1}" srcId="{7BA06DBE-685C-4BA4-97CA-B3F75D45C94D}" destId="{80849C6B-8CE4-4204-AF92-D06014C31B8B}" srcOrd="2" destOrd="0" parTransId="{8B2FF5B9-8F99-47E2-AC05-747D0A58BD76}" sibTransId="{CAA4EA74-4BA9-4D05-B752-40F8368C9BBF}"/>
    <dgm:cxn modelId="{05324950-8FE7-4227-95B2-188ED4B76A4C}" type="presOf" srcId="{FFB63EDC-653A-4353-8BF8-30FFA240EC3B}" destId="{EC81D035-5A09-4CDD-8715-232A21E082C8}" srcOrd="0" destOrd="0" presId="urn:microsoft.com/office/officeart/2005/8/layout/default"/>
    <dgm:cxn modelId="{8ECF3072-01FC-43D4-B7AF-CAEDF14E88DE}" type="presOf" srcId="{7C6FBD52-AB02-45AE-9CF2-9380894F08C7}" destId="{39FA059F-F2B7-4A84-9802-F4FAEE231A67}" srcOrd="0" destOrd="0" presId="urn:microsoft.com/office/officeart/2005/8/layout/default"/>
    <dgm:cxn modelId="{59A62876-CAD6-4291-BB42-A7770BCB35F3}" srcId="{7BA06DBE-685C-4BA4-97CA-B3F75D45C94D}" destId="{C6950EB5-A7AE-4B1F-AD3F-128B6022837A}" srcOrd="6" destOrd="0" parTransId="{0EBFE5C1-7ED4-447D-8A45-8F7DC93A4756}" sibTransId="{B531C319-3AF7-4C31-9AE5-05A800BAA620}"/>
    <dgm:cxn modelId="{F5726F79-AFF1-4C46-A742-76E00481C57A}" type="presOf" srcId="{2DB4E93C-5A25-47AF-BCD1-81F1B8834407}" destId="{035B669F-B942-4E95-98CB-695524F020E4}" srcOrd="0" destOrd="0" presId="urn:microsoft.com/office/officeart/2005/8/layout/default"/>
    <dgm:cxn modelId="{BAC2A459-926F-4EE6-87AD-C0421842C60A}" srcId="{7BA06DBE-685C-4BA4-97CA-B3F75D45C94D}" destId="{2DB4E93C-5A25-47AF-BCD1-81F1B8834407}" srcOrd="10" destOrd="0" parTransId="{43CA394E-D52A-49A8-AB89-43331F38180F}" sibTransId="{8C7FC994-FD27-4378-A9DB-3004A0F37E03}"/>
    <dgm:cxn modelId="{9804155A-B55F-4152-83CE-9DB3DF12FA79}" srcId="{7BA06DBE-685C-4BA4-97CA-B3F75D45C94D}" destId="{2AE9F307-BA26-4111-BF49-993445507694}" srcOrd="8" destOrd="0" parTransId="{DF3C87C0-0147-4EFE-A134-4ADCBCDB8CE4}" sibTransId="{4C581562-E888-4CBB-BD8D-294A231AB832}"/>
    <dgm:cxn modelId="{A42CDA87-0AAD-4602-AC50-0FE10820AAB0}" type="presOf" srcId="{6228EBC5-B30B-49B6-BD2A-9A58DFA36E11}" destId="{A590D182-3023-4986-BA94-2E465315516D}" srcOrd="0" destOrd="0" presId="urn:microsoft.com/office/officeart/2005/8/layout/default"/>
    <dgm:cxn modelId="{F9FD2189-1933-41A3-B4B2-2B1B7E2A9A6D}" type="presOf" srcId="{80849C6B-8CE4-4204-AF92-D06014C31B8B}" destId="{114C24E4-806E-4411-906D-BD327E3482D6}" srcOrd="0" destOrd="0" presId="urn:microsoft.com/office/officeart/2005/8/layout/default"/>
    <dgm:cxn modelId="{15E67B8E-426B-4E79-9576-E8ACEC48C6A2}" type="presOf" srcId="{C6950EB5-A7AE-4B1F-AD3F-128B6022837A}" destId="{68CC3B09-802D-4719-B1B3-BC2F157A6095}" srcOrd="0" destOrd="0" presId="urn:microsoft.com/office/officeart/2005/8/layout/default"/>
    <dgm:cxn modelId="{DCB08A95-4CAD-4B84-828D-F16CEC9F31EE}" srcId="{7BA06DBE-685C-4BA4-97CA-B3F75D45C94D}" destId="{5695E94E-4178-4B8E-AC4B-5D342BCC78CF}" srcOrd="3" destOrd="0" parTransId="{6F8D3589-CD66-4129-B90B-4A4A13B0F35F}" sibTransId="{7D99B76F-3EDA-4650-B343-DC31E7DAF3E0}"/>
    <dgm:cxn modelId="{57C5C4B2-FF0E-4EFB-9276-EC23CE3D7B5E}" type="presOf" srcId="{5695E94E-4178-4B8E-AC4B-5D342BCC78CF}" destId="{44773119-87DD-457B-8980-16E4188FC30F}" srcOrd="0" destOrd="0" presId="urn:microsoft.com/office/officeart/2005/8/layout/default"/>
    <dgm:cxn modelId="{83F0E5B4-9779-4E45-9BF3-F4E42DBFBB7B}" srcId="{7BA06DBE-685C-4BA4-97CA-B3F75D45C94D}" destId="{FFB63EDC-653A-4353-8BF8-30FFA240EC3B}" srcOrd="5" destOrd="0" parTransId="{16D7BFA5-D14D-4E90-87AA-6741B3772B20}" sibTransId="{8B63824E-3FDD-431E-94DE-7BC2132E298F}"/>
    <dgm:cxn modelId="{E444B0BC-35BC-40B9-92D0-BA5A72DBC23D}" srcId="{7BA06DBE-685C-4BA4-97CA-B3F75D45C94D}" destId="{B25FE519-CB7F-4FCE-99D7-94999B8BE9FF}" srcOrd="0" destOrd="0" parTransId="{B51A2959-1340-45F5-B1F3-5C78ACBEF925}" sibTransId="{1B233CDD-444B-494D-8D26-A85B4F6484D6}"/>
    <dgm:cxn modelId="{818FE2BF-2B0F-4EB0-8BA1-2B34DB29A19F}" type="presOf" srcId="{7BA06DBE-685C-4BA4-97CA-B3F75D45C94D}" destId="{276DFDA1-16BE-4E01-A54C-4C64E78BC662}" srcOrd="0" destOrd="0" presId="urn:microsoft.com/office/officeart/2005/8/layout/default"/>
    <dgm:cxn modelId="{C8B99EDE-E46B-4150-A3CB-89EBE0D72622}" type="presOf" srcId="{2BBEB993-8725-42E2-A549-FB61EA1C4F35}" destId="{1EACA94C-8139-40AA-BC2F-CE5F6C40EEE9}" srcOrd="0" destOrd="0" presId="urn:microsoft.com/office/officeart/2005/8/layout/default"/>
    <dgm:cxn modelId="{21450CEF-E147-4199-93A0-3B7F51E60A93}" type="presOf" srcId="{68A1E123-38C7-45F6-8E04-AF99C8642193}" destId="{202B3FE0-A958-4F8F-8615-FEE96471991F}" srcOrd="0" destOrd="0" presId="urn:microsoft.com/office/officeart/2005/8/layout/default"/>
    <dgm:cxn modelId="{E9A59EC8-D9CF-41AB-B537-41536CA1E8CF}" type="presParOf" srcId="{276DFDA1-16BE-4E01-A54C-4C64E78BC662}" destId="{01790F4D-A8E6-4B4D-80AC-5004F49D731D}" srcOrd="0" destOrd="0" presId="urn:microsoft.com/office/officeart/2005/8/layout/default"/>
    <dgm:cxn modelId="{E1496EA1-7439-43FA-BB31-5F941DC92217}" type="presParOf" srcId="{276DFDA1-16BE-4E01-A54C-4C64E78BC662}" destId="{122D9EA1-2CE0-4D44-89FF-3F3A3306D7D3}" srcOrd="1" destOrd="0" presId="urn:microsoft.com/office/officeart/2005/8/layout/default"/>
    <dgm:cxn modelId="{6CC17A0D-FB12-4E15-B21D-2A8DA1345F3E}" type="presParOf" srcId="{276DFDA1-16BE-4E01-A54C-4C64E78BC662}" destId="{39FA059F-F2B7-4A84-9802-F4FAEE231A67}" srcOrd="2" destOrd="0" presId="urn:microsoft.com/office/officeart/2005/8/layout/default"/>
    <dgm:cxn modelId="{DE366184-1631-419D-88B9-8E9EC28E75B4}" type="presParOf" srcId="{276DFDA1-16BE-4E01-A54C-4C64E78BC662}" destId="{C984F5B7-0488-48BD-95BB-ADAEE955C46C}" srcOrd="3" destOrd="0" presId="urn:microsoft.com/office/officeart/2005/8/layout/default"/>
    <dgm:cxn modelId="{8375250E-2D3A-4291-B8E7-CECEE8158417}" type="presParOf" srcId="{276DFDA1-16BE-4E01-A54C-4C64E78BC662}" destId="{114C24E4-806E-4411-906D-BD327E3482D6}" srcOrd="4" destOrd="0" presId="urn:microsoft.com/office/officeart/2005/8/layout/default"/>
    <dgm:cxn modelId="{8BE23E15-B2D9-4CC5-8260-CACCE681FC0D}" type="presParOf" srcId="{276DFDA1-16BE-4E01-A54C-4C64E78BC662}" destId="{74ED6479-B205-4E33-B2FA-2972D179D8FD}" srcOrd="5" destOrd="0" presId="urn:microsoft.com/office/officeart/2005/8/layout/default"/>
    <dgm:cxn modelId="{D245258D-1569-46A3-AE90-BD5F95098E00}" type="presParOf" srcId="{276DFDA1-16BE-4E01-A54C-4C64E78BC662}" destId="{44773119-87DD-457B-8980-16E4188FC30F}" srcOrd="6" destOrd="0" presId="urn:microsoft.com/office/officeart/2005/8/layout/default"/>
    <dgm:cxn modelId="{201834CF-5467-4326-8ED9-0F06F23CF4D5}" type="presParOf" srcId="{276DFDA1-16BE-4E01-A54C-4C64E78BC662}" destId="{F332AFD8-7290-4B46-985A-6F1D70B0F73B}" srcOrd="7" destOrd="0" presId="urn:microsoft.com/office/officeart/2005/8/layout/default"/>
    <dgm:cxn modelId="{149BF82D-432B-4E21-B317-AFFECB5F9584}" type="presParOf" srcId="{276DFDA1-16BE-4E01-A54C-4C64E78BC662}" destId="{1EACA94C-8139-40AA-BC2F-CE5F6C40EEE9}" srcOrd="8" destOrd="0" presId="urn:microsoft.com/office/officeart/2005/8/layout/default"/>
    <dgm:cxn modelId="{38B905CD-103A-4FDD-A064-1E475B338BA7}" type="presParOf" srcId="{276DFDA1-16BE-4E01-A54C-4C64E78BC662}" destId="{DDB78215-7E18-4B26-8B24-7C786491E47B}" srcOrd="9" destOrd="0" presId="urn:microsoft.com/office/officeart/2005/8/layout/default"/>
    <dgm:cxn modelId="{75728D9A-AED8-4E35-A8FA-973B4152E308}" type="presParOf" srcId="{276DFDA1-16BE-4E01-A54C-4C64E78BC662}" destId="{EC81D035-5A09-4CDD-8715-232A21E082C8}" srcOrd="10" destOrd="0" presId="urn:microsoft.com/office/officeart/2005/8/layout/default"/>
    <dgm:cxn modelId="{38176DA7-1F97-482F-8853-D6B85FC3CEFD}" type="presParOf" srcId="{276DFDA1-16BE-4E01-A54C-4C64E78BC662}" destId="{027F0F46-2F21-4D84-8AFE-38536CCE23FE}" srcOrd="11" destOrd="0" presId="urn:microsoft.com/office/officeart/2005/8/layout/default"/>
    <dgm:cxn modelId="{925689FC-7859-4BA2-8B9E-B3360DAAB023}" type="presParOf" srcId="{276DFDA1-16BE-4E01-A54C-4C64E78BC662}" destId="{68CC3B09-802D-4719-B1B3-BC2F157A6095}" srcOrd="12" destOrd="0" presId="urn:microsoft.com/office/officeart/2005/8/layout/default"/>
    <dgm:cxn modelId="{30A5F817-82F9-430B-84A7-CD452AC10E75}" type="presParOf" srcId="{276DFDA1-16BE-4E01-A54C-4C64E78BC662}" destId="{995098AC-E961-45F5-9EE8-4933EFEB6599}" srcOrd="13" destOrd="0" presId="urn:microsoft.com/office/officeart/2005/8/layout/default"/>
    <dgm:cxn modelId="{5F60529E-5B74-4F88-83A3-3D5EF0286DF9}" type="presParOf" srcId="{276DFDA1-16BE-4E01-A54C-4C64E78BC662}" destId="{A590D182-3023-4986-BA94-2E465315516D}" srcOrd="14" destOrd="0" presId="urn:microsoft.com/office/officeart/2005/8/layout/default"/>
    <dgm:cxn modelId="{4C820699-59D5-4A52-BDE4-6F2A908C70E4}" type="presParOf" srcId="{276DFDA1-16BE-4E01-A54C-4C64E78BC662}" destId="{A4A1C319-AD88-49A0-BA14-B04D6AFF17DF}" srcOrd="15" destOrd="0" presId="urn:microsoft.com/office/officeart/2005/8/layout/default"/>
    <dgm:cxn modelId="{4A0E8CA3-927E-4DD7-A94F-32D543F9E78C}" type="presParOf" srcId="{276DFDA1-16BE-4E01-A54C-4C64E78BC662}" destId="{B0E391DF-C8C1-45F9-A36D-50DBC4423240}" srcOrd="16" destOrd="0" presId="urn:microsoft.com/office/officeart/2005/8/layout/default"/>
    <dgm:cxn modelId="{A3E4A389-1EBA-4E10-A786-8B427ABD8C30}" type="presParOf" srcId="{276DFDA1-16BE-4E01-A54C-4C64E78BC662}" destId="{DC227FF1-7041-4B02-BD92-3E28F9601D46}" srcOrd="17" destOrd="0" presId="urn:microsoft.com/office/officeart/2005/8/layout/default"/>
    <dgm:cxn modelId="{944A4630-5F09-4B38-9B7B-423AE96F9723}" type="presParOf" srcId="{276DFDA1-16BE-4E01-A54C-4C64E78BC662}" destId="{202B3FE0-A958-4F8F-8615-FEE96471991F}" srcOrd="18" destOrd="0" presId="urn:microsoft.com/office/officeart/2005/8/layout/default"/>
    <dgm:cxn modelId="{6A55BF88-A48B-4F5D-B5E4-D5457CC08013}" type="presParOf" srcId="{276DFDA1-16BE-4E01-A54C-4C64E78BC662}" destId="{E52FCBF8-7E48-40E4-B5DA-7B96E341A5FF}" srcOrd="19" destOrd="0" presId="urn:microsoft.com/office/officeart/2005/8/layout/default"/>
    <dgm:cxn modelId="{3B2308C3-CC87-4100-BCEF-3D8069ED2A05}" type="presParOf" srcId="{276DFDA1-16BE-4E01-A54C-4C64E78BC662}" destId="{035B669F-B942-4E95-98CB-695524F020E4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D96E98-0FF7-48AF-8B9B-9D83830AB3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DA85364-365A-4294-9352-F16059633E87}">
      <dgm:prSet/>
      <dgm:spPr/>
      <dgm:t>
        <a:bodyPr/>
        <a:lstStyle/>
        <a:p>
          <a:r>
            <a:rPr lang="en-US"/>
            <a:t>Manageengine</a:t>
          </a:r>
        </a:p>
      </dgm:t>
    </dgm:pt>
    <dgm:pt modelId="{5EFEBC95-4E11-4BB2-B591-810994AECE1C}" type="parTrans" cxnId="{18CEEFAE-02EE-4E9F-8CB6-4B0C45C6C082}">
      <dgm:prSet/>
      <dgm:spPr/>
      <dgm:t>
        <a:bodyPr/>
        <a:lstStyle/>
        <a:p>
          <a:endParaRPr lang="en-US"/>
        </a:p>
      </dgm:t>
    </dgm:pt>
    <dgm:pt modelId="{BB4D1077-1599-46E4-A01F-5F45F892523C}" type="sibTrans" cxnId="{18CEEFAE-02EE-4E9F-8CB6-4B0C45C6C082}">
      <dgm:prSet/>
      <dgm:spPr/>
      <dgm:t>
        <a:bodyPr/>
        <a:lstStyle/>
        <a:p>
          <a:endParaRPr lang="en-US"/>
        </a:p>
      </dgm:t>
    </dgm:pt>
    <dgm:pt modelId="{89C92484-37FF-4F42-8FD0-7C649A49B2D6}">
      <dgm:prSet/>
      <dgm:spPr/>
      <dgm:t>
        <a:bodyPr/>
        <a:lstStyle/>
        <a:p>
          <a:r>
            <a:rPr lang="en-US"/>
            <a:t>Thales</a:t>
          </a:r>
        </a:p>
      </dgm:t>
    </dgm:pt>
    <dgm:pt modelId="{56ADF59F-36CB-45F3-A366-715895217FAC}" type="parTrans" cxnId="{1FE1A109-9FD7-4753-A9B1-258100A78B07}">
      <dgm:prSet/>
      <dgm:spPr/>
      <dgm:t>
        <a:bodyPr/>
        <a:lstStyle/>
        <a:p>
          <a:endParaRPr lang="en-US"/>
        </a:p>
      </dgm:t>
    </dgm:pt>
    <dgm:pt modelId="{AFA6CFBE-13A7-432A-BDDD-9D04851CE1F5}" type="sibTrans" cxnId="{1FE1A109-9FD7-4753-A9B1-258100A78B07}">
      <dgm:prSet/>
      <dgm:spPr/>
      <dgm:t>
        <a:bodyPr/>
        <a:lstStyle/>
        <a:p>
          <a:endParaRPr lang="en-US"/>
        </a:p>
      </dgm:t>
    </dgm:pt>
    <dgm:pt modelId="{08C5647F-5D58-4470-A107-37F800240D67}">
      <dgm:prSet/>
      <dgm:spPr/>
      <dgm:t>
        <a:bodyPr/>
        <a:lstStyle/>
        <a:p>
          <a:r>
            <a:rPr lang="en-US"/>
            <a:t>Tenable</a:t>
          </a:r>
        </a:p>
      </dgm:t>
    </dgm:pt>
    <dgm:pt modelId="{ED9D7C00-93A3-48A2-9F8B-1641D0EDCA3A}" type="parTrans" cxnId="{2D878523-F965-49C4-8C7F-11E7F59D0249}">
      <dgm:prSet/>
      <dgm:spPr/>
      <dgm:t>
        <a:bodyPr/>
        <a:lstStyle/>
        <a:p>
          <a:endParaRPr lang="en-US"/>
        </a:p>
      </dgm:t>
    </dgm:pt>
    <dgm:pt modelId="{E7838FBD-6F57-44A3-8C32-40350DEF5926}" type="sibTrans" cxnId="{2D878523-F965-49C4-8C7F-11E7F59D0249}">
      <dgm:prSet/>
      <dgm:spPr/>
      <dgm:t>
        <a:bodyPr/>
        <a:lstStyle/>
        <a:p>
          <a:endParaRPr lang="en-US"/>
        </a:p>
      </dgm:t>
    </dgm:pt>
    <dgm:pt modelId="{CEDD86C3-3CEB-407B-B087-12C135D6741E}">
      <dgm:prSet/>
      <dgm:spPr/>
      <dgm:t>
        <a:bodyPr/>
        <a:lstStyle/>
        <a:p>
          <a:r>
            <a:rPr lang="en-US"/>
            <a:t>Utimaco</a:t>
          </a:r>
        </a:p>
      </dgm:t>
    </dgm:pt>
    <dgm:pt modelId="{CD100D44-86F0-455C-B8AB-20F69E776EE6}" type="parTrans" cxnId="{6B387FF2-BFAD-4386-A273-43D55DDBA9A1}">
      <dgm:prSet/>
      <dgm:spPr/>
      <dgm:t>
        <a:bodyPr/>
        <a:lstStyle/>
        <a:p>
          <a:endParaRPr lang="en-US"/>
        </a:p>
      </dgm:t>
    </dgm:pt>
    <dgm:pt modelId="{9B536C6A-22F5-4FB7-AE52-C134EA346F87}" type="sibTrans" cxnId="{6B387FF2-BFAD-4386-A273-43D55DDBA9A1}">
      <dgm:prSet/>
      <dgm:spPr/>
      <dgm:t>
        <a:bodyPr/>
        <a:lstStyle/>
        <a:p>
          <a:endParaRPr lang="en-US"/>
        </a:p>
      </dgm:t>
    </dgm:pt>
    <dgm:pt modelId="{EDBA0EEC-050E-448B-A8B6-1F2DE1A73ACA}" type="pres">
      <dgm:prSet presAssocID="{3FD96E98-0FF7-48AF-8B9B-9D83830AB3B9}" presName="linear" presStyleCnt="0">
        <dgm:presLayoutVars>
          <dgm:animLvl val="lvl"/>
          <dgm:resizeHandles val="exact"/>
        </dgm:presLayoutVars>
      </dgm:prSet>
      <dgm:spPr/>
    </dgm:pt>
    <dgm:pt modelId="{80EC5D52-8EF1-4A3C-96B9-00D696EFED48}" type="pres">
      <dgm:prSet presAssocID="{0DA85364-365A-4294-9352-F16059633E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7B0ECEF-078E-4E16-9CF0-623B92A01750}" type="pres">
      <dgm:prSet presAssocID="{BB4D1077-1599-46E4-A01F-5F45F892523C}" presName="spacer" presStyleCnt="0"/>
      <dgm:spPr/>
    </dgm:pt>
    <dgm:pt modelId="{8E8BA701-9078-43AD-9E06-0721A81C1191}" type="pres">
      <dgm:prSet presAssocID="{89C92484-37FF-4F42-8FD0-7C649A49B2D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B8F304-AAA2-4608-B6DD-251BDD9AF144}" type="pres">
      <dgm:prSet presAssocID="{AFA6CFBE-13A7-432A-BDDD-9D04851CE1F5}" presName="spacer" presStyleCnt="0"/>
      <dgm:spPr/>
    </dgm:pt>
    <dgm:pt modelId="{FD7B7ED8-C9E4-4B11-8366-84C7DE623B1B}" type="pres">
      <dgm:prSet presAssocID="{08C5647F-5D58-4470-A107-37F800240D6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B6093B-5399-46CB-AD41-DD7C99E73B63}" type="pres">
      <dgm:prSet presAssocID="{E7838FBD-6F57-44A3-8C32-40350DEF5926}" presName="spacer" presStyleCnt="0"/>
      <dgm:spPr/>
    </dgm:pt>
    <dgm:pt modelId="{D38CA5B9-686A-4A1A-9D3A-57F16BB47054}" type="pres">
      <dgm:prSet presAssocID="{CEDD86C3-3CEB-407B-B087-12C135D674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FE1A109-9FD7-4753-A9B1-258100A78B07}" srcId="{3FD96E98-0FF7-48AF-8B9B-9D83830AB3B9}" destId="{89C92484-37FF-4F42-8FD0-7C649A49B2D6}" srcOrd="1" destOrd="0" parTransId="{56ADF59F-36CB-45F3-A366-715895217FAC}" sibTransId="{AFA6CFBE-13A7-432A-BDDD-9D04851CE1F5}"/>
    <dgm:cxn modelId="{2D878523-F965-49C4-8C7F-11E7F59D0249}" srcId="{3FD96E98-0FF7-48AF-8B9B-9D83830AB3B9}" destId="{08C5647F-5D58-4470-A107-37F800240D67}" srcOrd="2" destOrd="0" parTransId="{ED9D7C00-93A3-48A2-9F8B-1641D0EDCA3A}" sibTransId="{E7838FBD-6F57-44A3-8C32-40350DEF5926}"/>
    <dgm:cxn modelId="{250A7C78-EC7B-4D5E-A54F-7446FA001145}" type="presOf" srcId="{CEDD86C3-3CEB-407B-B087-12C135D6741E}" destId="{D38CA5B9-686A-4A1A-9D3A-57F16BB47054}" srcOrd="0" destOrd="0" presId="urn:microsoft.com/office/officeart/2005/8/layout/vList2"/>
    <dgm:cxn modelId="{334D0086-C62B-48AC-9506-02EBF9FDC40A}" type="presOf" srcId="{0DA85364-365A-4294-9352-F16059633E87}" destId="{80EC5D52-8EF1-4A3C-96B9-00D696EFED48}" srcOrd="0" destOrd="0" presId="urn:microsoft.com/office/officeart/2005/8/layout/vList2"/>
    <dgm:cxn modelId="{18CEEFAE-02EE-4E9F-8CB6-4B0C45C6C082}" srcId="{3FD96E98-0FF7-48AF-8B9B-9D83830AB3B9}" destId="{0DA85364-365A-4294-9352-F16059633E87}" srcOrd="0" destOrd="0" parTransId="{5EFEBC95-4E11-4BB2-B591-810994AECE1C}" sibTransId="{BB4D1077-1599-46E4-A01F-5F45F892523C}"/>
    <dgm:cxn modelId="{D19807B2-7A51-4720-9294-FAC95E688C81}" type="presOf" srcId="{08C5647F-5D58-4470-A107-37F800240D67}" destId="{FD7B7ED8-C9E4-4B11-8366-84C7DE623B1B}" srcOrd="0" destOrd="0" presId="urn:microsoft.com/office/officeart/2005/8/layout/vList2"/>
    <dgm:cxn modelId="{08AE9CD9-4E29-4558-B871-538FCDAD7EE0}" type="presOf" srcId="{89C92484-37FF-4F42-8FD0-7C649A49B2D6}" destId="{8E8BA701-9078-43AD-9E06-0721A81C1191}" srcOrd="0" destOrd="0" presId="urn:microsoft.com/office/officeart/2005/8/layout/vList2"/>
    <dgm:cxn modelId="{6B387FF2-BFAD-4386-A273-43D55DDBA9A1}" srcId="{3FD96E98-0FF7-48AF-8B9B-9D83830AB3B9}" destId="{CEDD86C3-3CEB-407B-B087-12C135D6741E}" srcOrd="3" destOrd="0" parTransId="{CD100D44-86F0-455C-B8AB-20F69E776EE6}" sibTransId="{9B536C6A-22F5-4FB7-AE52-C134EA346F87}"/>
    <dgm:cxn modelId="{2616B8FF-5681-4347-87C5-1D97262B9F92}" type="presOf" srcId="{3FD96E98-0FF7-48AF-8B9B-9D83830AB3B9}" destId="{EDBA0EEC-050E-448B-A8B6-1F2DE1A73ACA}" srcOrd="0" destOrd="0" presId="urn:microsoft.com/office/officeart/2005/8/layout/vList2"/>
    <dgm:cxn modelId="{3E3DA6B2-F878-47BD-B999-BFC0AFDB2C38}" type="presParOf" srcId="{EDBA0EEC-050E-448B-A8B6-1F2DE1A73ACA}" destId="{80EC5D52-8EF1-4A3C-96B9-00D696EFED48}" srcOrd="0" destOrd="0" presId="urn:microsoft.com/office/officeart/2005/8/layout/vList2"/>
    <dgm:cxn modelId="{DC8BBD7C-BAEA-4D9A-9359-A9F527618E08}" type="presParOf" srcId="{EDBA0EEC-050E-448B-A8B6-1F2DE1A73ACA}" destId="{B7B0ECEF-078E-4E16-9CF0-623B92A01750}" srcOrd="1" destOrd="0" presId="urn:microsoft.com/office/officeart/2005/8/layout/vList2"/>
    <dgm:cxn modelId="{FFC5C176-A4EF-4C90-83B6-D30915604268}" type="presParOf" srcId="{EDBA0EEC-050E-448B-A8B6-1F2DE1A73ACA}" destId="{8E8BA701-9078-43AD-9E06-0721A81C1191}" srcOrd="2" destOrd="0" presId="urn:microsoft.com/office/officeart/2005/8/layout/vList2"/>
    <dgm:cxn modelId="{A38F09C3-9E8D-4070-B605-308360F57EE3}" type="presParOf" srcId="{EDBA0EEC-050E-448B-A8B6-1F2DE1A73ACA}" destId="{67B8F304-AAA2-4608-B6DD-251BDD9AF144}" srcOrd="3" destOrd="0" presId="urn:microsoft.com/office/officeart/2005/8/layout/vList2"/>
    <dgm:cxn modelId="{DCCA2032-F97C-4607-83B0-F3A4E51F1DF4}" type="presParOf" srcId="{EDBA0EEC-050E-448B-A8B6-1F2DE1A73ACA}" destId="{FD7B7ED8-C9E4-4B11-8366-84C7DE623B1B}" srcOrd="4" destOrd="0" presId="urn:microsoft.com/office/officeart/2005/8/layout/vList2"/>
    <dgm:cxn modelId="{7D9DC710-5306-403C-B0B7-FCCB17C315B0}" type="presParOf" srcId="{EDBA0EEC-050E-448B-A8B6-1F2DE1A73ACA}" destId="{F1B6093B-5399-46CB-AD41-DD7C99E73B63}" srcOrd="5" destOrd="0" presId="urn:microsoft.com/office/officeart/2005/8/layout/vList2"/>
    <dgm:cxn modelId="{97D91084-3258-4EB0-9809-EF0249853C61}" type="presParOf" srcId="{EDBA0EEC-050E-448B-A8B6-1F2DE1A73ACA}" destId="{D38CA5B9-686A-4A1A-9D3A-57F16BB4705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02429-FD9C-4D5D-97D2-DE8CDF471C55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9D75D-78EB-4BE8-9E43-8C081B0C3FA8}">
      <dsp:nvSpPr>
        <dsp:cNvPr id="0" name=""/>
        <dsp:cNvSpPr/>
      </dsp:nvSpPr>
      <dsp:spPr>
        <a:xfrm>
          <a:off x="251078" y="203333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Networking Peripherals</a:t>
          </a:r>
        </a:p>
      </dsp:txBody>
      <dsp:txXfrm>
        <a:off x="251078" y="2033334"/>
        <a:ext cx="1800000" cy="720000"/>
      </dsp:txXfrm>
    </dsp:sp>
    <dsp:sp modelId="{8C788D74-A464-477E-AB4A-B4D184B2AEF3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F8F4C-6471-4479-B75C-D23F8EFD6E40}">
      <dsp:nvSpPr>
        <dsp:cNvPr id="0" name=""/>
        <dsp:cNvSpPr/>
      </dsp:nvSpPr>
      <dsp:spPr>
        <a:xfrm>
          <a:off x="2480972" y="208232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Center</a:t>
          </a:r>
        </a:p>
      </dsp:txBody>
      <dsp:txXfrm>
        <a:off x="2480972" y="2082323"/>
        <a:ext cx="1800000" cy="720000"/>
      </dsp:txXfrm>
    </dsp:sp>
    <dsp:sp modelId="{30AEF322-2A7A-4BA4-A413-316F7465D4A5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577B7-B7B5-4C7F-A31C-43E0AB31C6E7}">
      <dsp:nvSpPr>
        <dsp:cNvPr id="0" name=""/>
        <dsp:cNvSpPr/>
      </dsp:nvSpPr>
      <dsp:spPr>
        <a:xfrm>
          <a:off x="4551944" y="206599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Infrastructure, Ip, telephony, surveillance, video conferencing</a:t>
          </a:r>
        </a:p>
      </dsp:txBody>
      <dsp:txXfrm>
        <a:off x="4551944" y="2065994"/>
        <a:ext cx="1800000" cy="720000"/>
      </dsp:txXfrm>
    </dsp:sp>
    <dsp:sp modelId="{7EE1CB62-9287-4E6F-A8EA-6B3395FEBEFA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751B1-A0BB-465C-9DB8-7710FF45E589}">
      <dsp:nvSpPr>
        <dsp:cNvPr id="0" name=""/>
        <dsp:cNvSpPr/>
      </dsp:nvSpPr>
      <dsp:spPr>
        <a:xfrm>
          <a:off x="6584792" y="2098653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Computing</a:t>
          </a:r>
        </a:p>
      </dsp:txBody>
      <dsp:txXfrm>
        <a:off x="6584792" y="2098653"/>
        <a:ext cx="1800000" cy="720000"/>
      </dsp:txXfrm>
    </dsp:sp>
    <dsp:sp modelId="{C6D36ECF-7556-41CB-A3E4-AC88625F22D3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C26CA-2E24-49DB-BE1A-B27C614FD783}">
      <dsp:nvSpPr>
        <dsp:cNvPr id="0" name=""/>
        <dsp:cNvSpPr/>
      </dsp:nvSpPr>
      <dsp:spPr>
        <a:xfrm>
          <a:off x="8616380" y="213131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Solutions</a:t>
          </a:r>
        </a:p>
      </dsp:txBody>
      <dsp:txXfrm>
        <a:off x="8616380" y="2131312"/>
        <a:ext cx="18000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37887-845D-405D-A65A-81367F041485}">
      <dsp:nvSpPr>
        <dsp:cNvPr id="0" name=""/>
        <dsp:cNvSpPr/>
      </dsp:nvSpPr>
      <dsp:spPr>
        <a:xfrm>
          <a:off x="196676" y="4633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SME –ERP (ERP For Small, Medium &amp; Large Organization) </a:t>
          </a:r>
        </a:p>
      </dsp:txBody>
      <dsp:txXfrm>
        <a:off x="196676" y="4633"/>
        <a:ext cx="1333940" cy="800364"/>
      </dsp:txXfrm>
    </dsp:sp>
    <dsp:sp modelId="{3708DB59-6E26-4BAF-813B-B609AC8D6E33}">
      <dsp:nvSpPr>
        <dsp:cNvPr id="0" name=""/>
        <dsp:cNvSpPr/>
      </dsp:nvSpPr>
      <dsp:spPr>
        <a:xfrm>
          <a:off x="1664011" y="4633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Education Management ERP </a:t>
          </a:r>
        </a:p>
      </dsp:txBody>
      <dsp:txXfrm>
        <a:off x="1664011" y="4633"/>
        <a:ext cx="1333940" cy="800364"/>
      </dsp:txXfrm>
    </dsp:sp>
    <dsp:sp modelId="{4B139F1A-5A21-45FE-AB1A-97F389BEFFE1}">
      <dsp:nvSpPr>
        <dsp:cNvPr id="0" name=""/>
        <dsp:cNvSpPr/>
      </dsp:nvSpPr>
      <dsp:spPr>
        <a:xfrm>
          <a:off x="3131345" y="4633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Hotel Management ERP </a:t>
          </a:r>
        </a:p>
      </dsp:txBody>
      <dsp:txXfrm>
        <a:off x="3131345" y="4633"/>
        <a:ext cx="1333940" cy="800364"/>
      </dsp:txXfrm>
    </dsp:sp>
    <dsp:sp modelId="{07F82070-27FC-485E-9BBB-2E950D3746E6}">
      <dsp:nvSpPr>
        <dsp:cNvPr id="0" name=""/>
        <dsp:cNvSpPr/>
      </dsp:nvSpPr>
      <dsp:spPr>
        <a:xfrm>
          <a:off x="196676" y="938391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Agriculture Management ERP </a:t>
          </a:r>
        </a:p>
      </dsp:txBody>
      <dsp:txXfrm>
        <a:off x="196676" y="938391"/>
        <a:ext cx="1333940" cy="800364"/>
      </dsp:txXfrm>
    </dsp:sp>
    <dsp:sp modelId="{CD1DCB20-2949-4D33-84C0-1F7342BC91FD}">
      <dsp:nvSpPr>
        <dsp:cNvPr id="0" name=""/>
        <dsp:cNvSpPr/>
      </dsp:nvSpPr>
      <dsp:spPr>
        <a:xfrm>
          <a:off x="1664011" y="938391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Hospital Management ERP</a:t>
          </a:r>
        </a:p>
      </dsp:txBody>
      <dsp:txXfrm>
        <a:off x="1664011" y="938391"/>
        <a:ext cx="1333940" cy="800364"/>
      </dsp:txXfrm>
    </dsp:sp>
    <dsp:sp modelId="{61D15D2B-F273-4375-A927-E68F4B17C6A7}">
      <dsp:nvSpPr>
        <dsp:cNvPr id="0" name=""/>
        <dsp:cNvSpPr/>
      </dsp:nvSpPr>
      <dsp:spPr>
        <a:xfrm>
          <a:off x="3131345" y="938391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Field Service Automation ERP </a:t>
          </a:r>
        </a:p>
      </dsp:txBody>
      <dsp:txXfrm>
        <a:off x="3131345" y="938391"/>
        <a:ext cx="1333940" cy="800364"/>
      </dsp:txXfrm>
    </dsp:sp>
    <dsp:sp modelId="{0349BDD0-85D0-4102-AFE5-F026BFFBAB06}">
      <dsp:nvSpPr>
        <dsp:cNvPr id="0" name=""/>
        <dsp:cNvSpPr/>
      </dsp:nvSpPr>
      <dsp:spPr>
        <a:xfrm>
          <a:off x="196676" y="1872150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CCTV Monitoring (AI Based)</a:t>
          </a:r>
        </a:p>
      </dsp:txBody>
      <dsp:txXfrm>
        <a:off x="196676" y="1872150"/>
        <a:ext cx="1333940" cy="800364"/>
      </dsp:txXfrm>
    </dsp:sp>
    <dsp:sp modelId="{0CBEF334-AEF0-4C6F-B6F5-540532424FB6}">
      <dsp:nvSpPr>
        <dsp:cNvPr id="0" name=""/>
        <dsp:cNvSpPr/>
      </dsp:nvSpPr>
      <dsp:spPr>
        <a:xfrm>
          <a:off x="1664011" y="1872150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Traffic Management (AI Based)</a:t>
          </a:r>
        </a:p>
      </dsp:txBody>
      <dsp:txXfrm>
        <a:off x="1664011" y="1872150"/>
        <a:ext cx="1333940" cy="800364"/>
      </dsp:txXfrm>
    </dsp:sp>
    <dsp:sp modelId="{2F0DAA5F-3D7E-4340-9A69-CEE6FB639B71}">
      <dsp:nvSpPr>
        <dsp:cNvPr id="0" name=""/>
        <dsp:cNvSpPr/>
      </dsp:nvSpPr>
      <dsp:spPr>
        <a:xfrm>
          <a:off x="3131345" y="1872150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Trading and Indenting Business Solution. </a:t>
          </a:r>
        </a:p>
      </dsp:txBody>
      <dsp:txXfrm>
        <a:off x="3131345" y="1872150"/>
        <a:ext cx="1333940" cy="800364"/>
      </dsp:txXfrm>
    </dsp:sp>
    <dsp:sp modelId="{4313D826-F146-4B27-A27F-01158C12968F}">
      <dsp:nvSpPr>
        <dsp:cNvPr id="0" name=""/>
        <dsp:cNvSpPr/>
      </dsp:nvSpPr>
      <dsp:spPr>
        <a:xfrm>
          <a:off x="196676" y="2805908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Weather Forecast Production System. </a:t>
          </a:r>
        </a:p>
      </dsp:txBody>
      <dsp:txXfrm>
        <a:off x="196676" y="2805908"/>
        <a:ext cx="1333940" cy="800364"/>
      </dsp:txXfrm>
    </dsp:sp>
    <dsp:sp modelId="{F5218ADE-A757-4405-9388-D90A4170F41B}">
      <dsp:nvSpPr>
        <dsp:cNvPr id="0" name=""/>
        <dsp:cNvSpPr/>
      </dsp:nvSpPr>
      <dsp:spPr>
        <a:xfrm>
          <a:off x="1664011" y="2805908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Uni Queue Management System Application. </a:t>
          </a:r>
        </a:p>
      </dsp:txBody>
      <dsp:txXfrm>
        <a:off x="1664011" y="2805908"/>
        <a:ext cx="1333940" cy="800364"/>
      </dsp:txXfrm>
    </dsp:sp>
    <dsp:sp modelId="{AC242297-4B3F-48CB-9DD0-4ABDF4C71943}">
      <dsp:nvSpPr>
        <dsp:cNvPr id="0" name=""/>
        <dsp:cNvSpPr/>
      </dsp:nvSpPr>
      <dsp:spPr>
        <a:xfrm>
          <a:off x="3131345" y="2805908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Offshore Application Development </a:t>
          </a:r>
        </a:p>
      </dsp:txBody>
      <dsp:txXfrm>
        <a:off x="3131345" y="2805908"/>
        <a:ext cx="1333940" cy="800364"/>
      </dsp:txXfrm>
    </dsp:sp>
    <dsp:sp modelId="{D6F27BEC-91E0-4E5C-BE32-9D7DEA9CE364}">
      <dsp:nvSpPr>
        <dsp:cNvPr id="0" name=""/>
        <dsp:cNvSpPr/>
      </dsp:nvSpPr>
      <dsp:spPr>
        <a:xfrm>
          <a:off x="196676" y="3739666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Banking Payment Integration /Reconciliation (API)</a:t>
          </a:r>
        </a:p>
      </dsp:txBody>
      <dsp:txXfrm>
        <a:off x="196676" y="3739666"/>
        <a:ext cx="1333940" cy="800364"/>
      </dsp:txXfrm>
    </dsp:sp>
    <dsp:sp modelId="{3CAC3880-56C4-4954-84DB-B920280DD95D}">
      <dsp:nvSpPr>
        <dsp:cNvPr id="0" name=""/>
        <dsp:cNvSpPr/>
      </dsp:nvSpPr>
      <dsp:spPr>
        <a:xfrm>
          <a:off x="1664011" y="3739666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Uni Asset Management (Mutual Fund)</a:t>
          </a:r>
        </a:p>
      </dsp:txBody>
      <dsp:txXfrm>
        <a:off x="1664011" y="3739666"/>
        <a:ext cx="1333940" cy="800364"/>
      </dsp:txXfrm>
    </dsp:sp>
    <dsp:sp modelId="{A92E84C5-EB78-48E2-8ABC-E0AE6D75D041}">
      <dsp:nvSpPr>
        <dsp:cNvPr id="0" name=""/>
        <dsp:cNvSpPr/>
      </dsp:nvSpPr>
      <dsp:spPr>
        <a:xfrm>
          <a:off x="3131345" y="3739666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Loan origination system (LOS)</a:t>
          </a:r>
        </a:p>
      </dsp:txBody>
      <dsp:txXfrm>
        <a:off x="3131345" y="3739666"/>
        <a:ext cx="1333940" cy="800364"/>
      </dsp:txXfrm>
    </dsp:sp>
    <dsp:sp modelId="{BC3E53F2-A901-482C-97E3-8079D99664BD}">
      <dsp:nvSpPr>
        <dsp:cNvPr id="0" name=""/>
        <dsp:cNvSpPr/>
      </dsp:nvSpPr>
      <dsp:spPr>
        <a:xfrm>
          <a:off x="1664011" y="4673425"/>
          <a:ext cx="1333940" cy="80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Uni Secured Cheque Printing Application(MICR)</a:t>
          </a:r>
        </a:p>
      </dsp:txBody>
      <dsp:txXfrm>
        <a:off x="1664011" y="4673425"/>
        <a:ext cx="1333940" cy="8003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2C533-F4A2-4B03-9465-486CD5351AF2}">
      <dsp:nvSpPr>
        <dsp:cNvPr id="0" name=""/>
        <dsp:cNvSpPr/>
      </dsp:nvSpPr>
      <dsp:spPr>
        <a:xfrm>
          <a:off x="898829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319B8-17C7-4D02-A884-28A9F287D699}">
      <dsp:nvSpPr>
        <dsp:cNvPr id="0" name=""/>
        <dsp:cNvSpPr/>
      </dsp:nvSpPr>
      <dsp:spPr>
        <a:xfrm>
          <a:off x="1112262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D1970-AC55-419B-A8B8-7B7813D71852}">
      <dsp:nvSpPr>
        <dsp:cNvPr id="0" name=""/>
        <dsp:cNvSpPr/>
      </dsp:nvSpPr>
      <dsp:spPr>
        <a:xfrm>
          <a:off x="578678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Laptop &amp; Notebook Service</a:t>
          </a:r>
        </a:p>
      </dsp:txBody>
      <dsp:txXfrm>
        <a:off x="578678" y="1314328"/>
        <a:ext cx="1641796" cy="656718"/>
      </dsp:txXfrm>
    </dsp:sp>
    <dsp:sp modelId="{4BE4A95B-5F9A-444D-BDC3-7A4B118B07DC}">
      <dsp:nvSpPr>
        <dsp:cNvPr id="0" name=""/>
        <dsp:cNvSpPr/>
      </dsp:nvSpPr>
      <dsp:spPr>
        <a:xfrm>
          <a:off x="2827940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A186C-217F-45B4-BF74-4665EDBDAC53}">
      <dsp:nvSpPr>
        <dsp:cNvPr id="0" name=""/>
        <dsp:cNvSpPr/>
      </dsp:nvSpPr>
      <dsp:spPr>
        <a:xfrm>
          <a:off x="3041374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9EEB0-1E99-420B-9F13-A76136E5E923}">
      <dsp:nvSpPr>
        <dsp:cNvPr id="0" name=""/>
        <dsp:cNvSpPr/>
      </dsp:nvSpPr>
      <dsp:spPr>
        <a:xfrm>
          <a:off x="2507790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Desktop, A10, Monitor Service</a:t>
          </a:r>
        </a:p>
      </dsp:txBody>
      <dsp:txXfrm>
        <a:off x="2507790" y="1314328"/>
        <a:ext cx="1641796" cy="656718"/>
      </dsp:txXfrm>
    </dsp:sp>
    <dsp:sp modelId="{9E860CF0-906A-420F-AB64-29CEE31B95A2}">
      <dsp:nvSpPr>
        <dsp:cNvPr id="0" name=""/>
        <dsp:cNvSpPr/>
      </dsp:nvSpPr>
      <dsp:spPr>
        <a:xfrm>
          <a:off x="4757051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139D6-B820-4E18-8754-4DD5196E05DD}">
      <dsp:nvSpPr>
        <dsp:cNvPr id="0" name=""/>
        <dsp:cNvSpPr/>
      </dsp:nvSpPr>
      <dsp:spPr>
        <a:xfrm>
          <a:off x="4970485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E0B46D-633F-4C79-B1BF-099E706E1DB4}">
      <dsp:nvSpPr>
        <dsp:cNvPr id="0" name=""/>
        <dsp:cNvSpPr/>
      </dsp:nvSpPr>
      <dsp:spPr>
        <a:xfrm>
          <a:off x="4436901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Printer, MFP &amp; Photocopier Service</a:t>
          </a:r>
        </a:p>
      </dsp:txBody>
      <dsp:txXfrm>
        <a:off x="4436901" y="1314328"/>
        <a:ext cx="1641796" cy="656718"/>
      </dsp:txXfrm>
    </dsp:sp>
    <dsp:sp modelId="{90A31B0B-0A06-408B-AAEE-8BB378E5FF98}">
      <dsp:nvSpPr>
        <dsp:cNvPr id="0" name=""/>
        <dsp:cNvSpPr/>
      </dsp:nvSpPr>
      <dsp:spPr>
        <a:xfrm>
          <a:off x="6686163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AE3F2-C3A8-48C6-97B7-3BE7B8B23CBC}">
      <dsp:nvSpPr>
        <dsp:cNvPr id="0" name=""/>
        <dsp:cNvSpPr/>
      </dsp:nvSpPr>
      <dsp:spPr>
        <a:xfrm>
          <a:off x="6899596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D427F9-E5D9-47AD-9E6F-512FD8328F14}">
      <dsp:nvSpPr>
        <dsp:cNvPr id="0" name=""/>
        <dsp:cNvSpPr/>
      </dsp:nvSpPr>
      <dsp:spPr>
        <a:xfrm>
          <a:off x="6366012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Multimedia Projector Service</a:t>
          </a:r>
        </a:p>
      </dsp:txBody>
      <dsp:txXfrm>
        <a:off x="6366012" y="1314328"/>
        <a:ext cx="1641796" cy="656718"/>
      </dsp:txXfrm>
    </dsp:sp>
    <dsp:sp modelId="{DAC94F84-FB3E-49B0-B9D6-E87E0F72E415}">
      <dsp:nvSpPr>
        <dsp:cNvPr id="0" name=""/>
        <dsp:cNvSpPr/>
      </dsp:nvSpPr>
      <dsp:spPr>
        <a:xfrm>
          <a:off x="8615274" y="891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66F7A-753B-4ED9-8508-43354663F365}">
      <dsp:nvSpPr>
        <dsp:cNvPr id="0" name=""/>
        <dsp:cNvSpPr/>
      </dsp:nvSpPr>
      <dsp:spPr>
        <a:xfrm>
          <a:off x="8828708" y="214324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BAB61-6569-4954-BF29-96098F3B0642}">
      <dsp:nvSpPr>
        <dsp:cNvPr id="0" name=""/>
        <dsp:cNvSpPr/>
      </dsp:nvSpPr>
      <dsp:spPr>
        <a:xfrm>
          <a:off x="8295124" y="1314328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UPS, IPS, PSU Service</a:t>
          </a:r>
        </a:p>
      </dsp:txBody>
      <dsp:txXfrm>
        <a:off x="8295124" y="1314328"/>
        <a:ext cx="1641796" cy="656718"/>
      </dsp:txXfrm>
    </dsp:sp>
    <dsp:sp modelId="{157EB922-2DA4-4D90-8175-E533E045C72A}">
      <dsp:nvSpPr>
        <dsp:cNvPr id="0" name=""/>
        <dsp:cNvSpPr/>
      </dsp:nvSpPr>
      <dsp:spPr>
        <a:xfrm>
          <a:off x="2827940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FD46E-C086-4D87-BE85-1F53B4063054}">
      <dsp:nvSpPr>
        <dsp:cNvPr id="0" name=""/>
        <dsp:cNvSpPr/>
      </dsp:nvSpPr>
      <dsp:spPr>
        <a:xfrm>
          <a:off x="3041374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B712FE-4469-463A-9DCB-8320FBD1A6DA}">
      <dsp:nvSpPr>
        <dsp:cNvPr id="0" name=""/>
        <dsp:cNvSpPr/>
      </dsp:nvSpPr>
      <dsp:spPr>
        <a:xfrm>
          <a:off x="2507790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Smartphone &amp; Tab Service</a:t>
          </a:r>
        </a:p>
      </dsp:txBody>
      <dsp:txXfrm>
        <a:off x="2507790" y="3694934"/>
        <a:ext cx="1641796" cy="656718"/>
      </dsp:txXfrm>
    </dsp:sp>
    <dsp:sp modelId="{06245A84-6F94-46F4-A60D-435D66410227}">
      <dsp:nvSpPr>
        <dsp:cNvPr id="0" name=""/>
        <dsp:cNvSpPr/>
      </dsp:nvSpPr>
      <dsp:spPr>
        <a:xfrm>
          <a:off x="4757051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B8E87-CAE2-42FA-8BEF-424358874F39}">
      <dsp:nvSpPr>
        <dsp:cNvPr id="0" name=""/>
        <dsp:cNvSpPr/>
      </dsp:nvSpPr>
      <dsp:spPr>
        <a:xfrm>
          <a:off x="4970485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ED381-4090-4AC1-8DD7-DD065A9C4B08}">
      <dsp:nvSpPr>
        <dsp:cNvPr id="0" name=""/>
        <dsp:cNvSpPr/>
      </dsp:nvSpPr>
      <dsp:spPr>
        <a:xfrm>
          <a:off x="4436901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Multimedia Speaker Service</a:t>
          </a:r>
        </a:p>
      </dsp:txBody>
      <dsp:txXfrm>
        <a:off x="4436901" y="3694934"/>
        <a:ext cx="1641796" cy="656718"/>
      </dsp:txXfrm>
    </dsp:sp>
    <dsp:sp modelId="{A54C3A39-5F5E-427C-80E8-8A7A4A4BC48B}">
      <dsp:nvSpPr>
        <dsp:cNvPr id="0" name=""/>
        <dsp:cNvSpPr/>
      </dsp:nvSpPr>
      <dsp:spPr>
        <a:xfrm>
          <a:off x="6686163" y="2381496"/>
          <a:ext cx="1001496" cy="100149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AF3A0-2116-4664-8B9A-B3AB80FC846C}">
      <dsp:nvSpPr>
        <dsp:cNvPr id="0" name=""/>
        <dsp:cNvSpPr/>
      </dsp:nvSpPr>
      <dsp:spPr>
        <a:xfrm>
          <a:off x="6899596" y="2594930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A9C57-C020-412E-8B94-815E068F4E21}">
      <dsp:nvSpPr>
        <dsp:cNvPr id="0" name=""/>
        <dsp:cNvSpPr/>
      </dsp:nvSpPr>
      <dsp:spPr>
        <a:xfrm>
          <a:off x="6366012" y="3694934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Home Appliance Service</a:t>
          </a:r>
        </a:p>
      </dsp:txBody>
      <dsp:txXfrm>
        <a:off x="6366012" y="3694934"/>
        <a:ext cx="1641796" cy="656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F285C3-9926-4CFB-9BCD-8C6B10F7D4E7}">
      <dsp:nvSpPr>
        <dsp:cNvPr id="0" name=""/>
        <dsp:cNvSpPr/>
      </dsp:nvSpPr>
      <dsp:spPr>
        <a:xfrm>
          <a:off x="452854" y="700203"/>
          <a:ext cx="1269562" cy="1269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40ACD-7446-4B39-BA12-4EEF201D7873}">
      <dsp:nvSpPr>
        <dsp:cNvPr id="0" name=""/>
        <dsp:cNvSpPr/>
      </dsp:nvSpPr>
      <dsp:spPr>
        <a:xfrm>
          <a:off x="723417" y="970765"/>
          <a:ext cx="728437" cy="728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4A4C9-7E61-46AC-8AD4-011A91DBEE77}">
      <dsp:nvSpPr>
        <dsp:cNvPr id="0" name=""/>
        <dsp:cNvSpPr/>
      </dsp:nvSpPr>
      <dsp:spPr>
        <a:xfrm>
          <a:off x="54087" y="2388771"/>
          <a:ext cx="20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Network Hardware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Routers, Switches, Firewalls, LAN cards, Wireless routers, Cables </a:t>
          </a:r>
        </a:p>
      </dsp:txBody>
      <dsp:txXfrm>
        <a:off x="54087" y="2388771"/>
        <a:ext cx="2081250" cy="832500"/>
      </dsp:txXfrm>
    </dsp:sp>
    <dsp:sp modelId="{8B157EDD-C0B5-4ACF-A8E4-67329FA47AEB}">
      <dsp:nvSpPr>
        <dsp:cNvPr id="0" name=""/>
        <dsp:cNvSpPr/>
      </dsp:nvSpPr>
      <dsp:spPr>
        <a:xfrm>
          <a:off x="2898323" y="700203"/>
          <a:ext cx="1269562" cy="1269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E1E29-98CC-488F-93F6-317C51614FBC}">
      <dsp:nvSpPr>
        <dsp:cNvPr id="0" name=""/>
        <dsp:cNvSpPr/>
      </dsp:nvSpPr>
      <dsp:spPr>
        <a:xfrm>
          <a:off x="3168886" y="970765"/>
          <a:ext cx="728437" cy="728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80C8D-C473-44D8-82AC-DCE5B3C4189C}">
      <dsp:nvSpPr>
        <dsp:cNvPr id="0" name=""/>
        <dsp:cNvSpPr/>
      </dsp:nvSpPr>
      <dsp:spPr>
        <a:xfrm>
          <a:off x="2492479" y="2365203"/>
          <a:ext cx="20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Network Software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Network operations and management, Operating Systems, Firewall, Network security Application</a:t>
          </a:r>
        </a:p>
      </dsp:txBody>
      <dsp:txXfrm>
        <a:off x="2492479" y="2365203"/>
        <a:ext cx="2081250" cy="832500"/>
      </dsp:txXfrm>
    </dsp:sp>
    <dsp:sp modelId="{ECB9A5C3-3840-4F26-93E8-1FF4C78525C5}">
      <dsp:nvSpPr>
        <dsp:cNvPr id="0" name=""/>
        <dsp:cNvSpPr/>
      </dsp:nvSpPr>
      <dsp:spPr>
        <a:xfrm>
          <a:off x="5343792" y="700203"/>
          <a:ext cx="1269562" cy="1269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0F936-82CB-4172-AA0B-1E34EB987101}">
      <dsp:nvSpPr>
        <dsp:cNvPr id="0" name=""/>
        <dsp:cNvSpPr/>
      </dsp:nvSpPr>
      <dsp:spPr>
        <a:xfrm>
          <a:off x="5614355" y="970765"/>
          <a:ext cx="728437" cy="728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8B96D-A2F9-4A86-9510-7C0DAE69003D}">
      <dsp:nvSpPr>
        <dsp:cNvPr id="0" name=""/>
        <dsp:cNvSpPr/>
      </dsp:nvSpPr>
      <dsp:spPr>
        <a:xfrm>
          <a:off x="4937948" y="2365203"/>
          <a:ext cx="2081250" cy="83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Network Service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T-1 Line, DSL, Satellite, Wireless protocols, IP addressing</a:t>
          </a:r>
        </a:p>
      </dsp:txBody>
      <dsp:txXfrm>
        <a:off x="4937948" y="2365203"/>
        <a:ext cx="2081250" cy="83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DB9DC-1523-46D5-9993-500B3366A4D0}">
      <dsp:nvSpPr>
        <dsp:cNvPr id="0" name=""/>
        <dsp:cNvSpPr/>
      </dsp:nvSpPr>
      <dsp:spPr>
        <a:xfrm>
          <a:off x="0" y="109870"/>
          <a:ext cx="1957387" cy="11744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Schneider</a:t>
          </a:r>
        </a:p>
      </dsp:txBody>
      <dsp:txXfrm>
        <a:off x="0" y="109870"/>
        <a:ext cx="1957387" cy="1174432"/>
      </dsp:txXfrm>
    </dsp:sp>
    <dsp:sp modelId="{964DA269-E8D9-460E-9AB4-3313C24A3F7A}">
      <dsp:nvSpPr>
        <dsp:cNvPr id="0" name=""/>
        <dsp:cNvSpPr/>
      </dsp:nvSpPr>
      <dsp:spPr>
        <a:xfrm>
          <a:off x="2153126" y="109870"/>
          <a:ext cx="1957387" cy="11744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Huawei</a:t>
          </a:r>
        </a:p>
      </dsp:txBody>
      <dsp:txXfrm>
        <a:off x="2153126" y="109870"/>
        <a:ext cx="1957387" cy="1174432"/>
      </dsp:txXfrm>
    </dsp:sp>
    <dsp:sp modelId="{1A31D648-04C8-48FB-976A-1F0D8916CBC3}">
      <dsp:nvSpPr>
        <dsp:cNvPr id="0" name=""/>
        <dsp:cNvSpPr/>
      </dsp:nvSpPr>
      <dsp:spPr>
        <a:xfrm>
          <a:off x="4306252" y="109870"/>
          <a:ext cx="1957387" cy="1174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Vertiv</a:t>
          </a:r>
        </a:p>
      </dsp:txBody>
      <dsp:txXfrm>
        <a:off x="4306252" y="109870"/>
        <a:ext cx="1957387" cy="1174432"/>
      </dsp:txXfrm>
    </dsp:sp>
    <dsp:sp modelId="{820DBCA5-8804-4708-9BD6-4815D992C27F}">
      <dsp:nvSpPr>
        <dsp:cNvPr id="0" name=""/>
        <dsp:cNvSpPr/>
      </dsp:nvSpPr>
      <dsp:spPr>
        <a:xfrm>
          <a:off x="0" y="1480042"/>
          <a:ext cx="1957387" cy="11744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NTI</a:t>
          </a:r>
        </a:p>
      </dsp:txBody>
      <dsp:txXfrm>
        <a:off x="0" y="1480042"/>
        <a:ext cx="1957387" cy="1174432"/>
      </dsp:txXfrm>
    </dsp:sp>
    <dsp:sp modelId="{4FAAA3A6-D645-4D35-AAAE-D8F465DC1220}">
      <dsp:nvSpPr>
        <dsp:cNvPr id="0" name=""/>
        <dsp:cNvSpPr/>
      </dsp:nvSpPr>
      <dsp:spPr>
        <a:xfrm>
          <a:off x="2153126" y="1480042"/>
          <a:ext cx="1957387" cy="11744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APC</a:t>
          </a:r>
        </a:p>
      </dsp:txBody>
      <dsp:txXfrm>
        <a:off x="2153126" y="1480042"/>
        <a:ext cx="1957387" cy="1174432"/>
      </dsp:txXfrm>
    </dsp:sp>
    <dsp:sp modelId="{85D9A43C-0BA3-4E65-9D92-8F1F3B277A68}">
      <dsp:nvSpPr>
        <dsp:cNvPr id="0" name=""/>
        <dsp:cNvSpPr/>
      </dsp:nvSpPr>
      <dsp:spPr>
        <a:xfrm>
          <a:off x="4306252" y="1480042"/>
          <a:ext cx="1957387" cy="11744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Raritan</a:t>
          </a:r>
        </a:p>
      </dsp:txBody>
      <dsp:txXfrm>
        <a:off x="4306252" y="1480042"/>
        <a:ext cx="1957387" cy="1174432"/>
      </dsp:txXfrm>
    </dsp:sp>
    <dsp:sp modelId="{800E5F71-4611-4BEA-AF90-E29B15C7911E}">
      <dsp:nvSpPr>
        <dsp:cNvPr id="0" name=""/>
        <dsp:cNvSpPr/>
      </dsp:nvSpPr>
      <dsp:spPr>
        <a:xfrm>
          <a:off x="0" y="2850213"/>
          <a:ext cx="1957387" cy="11744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ATEN</a:t>
          </a:r>
        </a:p>
      </dsp:txBody>
      <dsp:txXfrm>
        <a:off x="0" y="2850213"/>
        <a:ext cx="1957387" cy="1174432"/>
      </dsp:txXfrm>
    </dsp:sp>
    <dsp:sp modelId="{C6C1C2FB-C1D1-4AD6-8C7C-A8ECA5D31892}">
      <dsp:nvSpPr>
        <dsp:cNvPr id="0" name=""/>
        <dsp:cNvSpPr/>
      </dsp:nvSpPr>
      <dsp:spPr>
        <a:xfrm>
          <a:off x="2153126" y="2850213"/>
          <a:ext cx="1957387" cy="1174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Xtralis</a:t>
          </a:r>
        </a:p>
      </dsp:txBody>
      <dsp:txXfrm>
        <a:off x="2153126" y="2850213"/>
        <a:ext cx="1957387" cy="1174432"/>
      </dsp:txXfrm>
    </dsp:sp>
    <dsp:sp modelId="{4C8F5784-34E7-4E86-93C9-BD9750E69950}">
      <dsp:nvSpPr>
        <dsp:cNvPr id="0" name=""/>
        <dsp:cNvSpPr/>
      </dsp:nvSpPr>
      <dsp:spPr>
        <a:xfrm>
          <a:off x="4306252" y="2850213"/>
          <a:ext cx="1957387" cy="11744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IREM</a:t>
          </a:r>
        </a:p>
      </dsp:txBody>
      <dsp:txXfrm>
        <a:off x="4306252" y="2850213"/>
        <a:ext cx="1957387" cy="1174432"/>
      </dsp:txXfrm>
    </dsp:sp>
    <dsp:sp modelId="{BABE836E-B9C7-4F4F-B579-5F94B6B617E0}">
      <dsp:nvSpPr>
        <dsp:cNvPr id="0" name=""/>
        <dsp:cNvSpPr/>
      </dsp:nvSpPr>
      <dsp:spPr>
        <a:xfrm>
          <a:off x="0" y="4220384"/>
          <a:ext cx="1957387" cy="11744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Ortea</a:t>
          </a:r>
        </a:p>
      </dsp:txBody>
      <dsp:txXfrm>
        <a:off x="0" y="4220384"/>
        <a:ext cx="1957387" cy="1174432"/>
      </dsp:txXfrm>
    </dsp:sp>
    <dsp:sp modelId="{3B052865-C062-4001-BFE8-B151F2962658}">
      <dsp:nvSpPr>
        <dsp:cNvPr id="0" name=""/>
        <dsp:cNvSpPr/>
      </dsp:nvSpPr>
      <dsp:spPr>
        <a:xfrm>
          <a:off x="2153126" y="4220384"/>
          <a:ext cx="1957387" cy="11744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VISA </a:t>
          </a:r>
        </a:p>
      </dsp:txBody>
      <dsp:txXfrm>
        <a:off x="2153126" y="4220384"/>
        <a:ext cx="1957387" cy="1174432"/>
      </dsp:txXfrm>
    </dsp:sp>
    <dsp:sp modelId="{4A292970-A45A-48F4-BC24-DE67479CB11E}">
      <dsp:nvSpPr>
        <dsp:cNvPr id="0" name=""/>
        <dsp:cNvSpPr/>
      </dsp:nvSpPr>
      <dsp:spPr>
        <a:xfrm>
          <a:off x="4306252" y="4220384"/>
          <a:ext cx="1957387" cy="11744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Makelsan</a:t>
          </a:r>
        </a:p>
      </dsp:txBody>
      <dsp:txXfrm>
        <a:off x="4306252" y="4220384"/>
        <a:ext cx="1957387" cy="1174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37DBF-87A7-4BCF-9ADE-425A48FD7683}">
      <dsp:nvSpPr>
        <dsp:cNvPr id="0" name=""/>
        <dsp:cNvSpPr/>
      </dsp:nvSpPr>
      <dsp:spPr>
        <a:xfrm>
          <a:off x="409296" y="1076952"/>
          <a:ext cx="668408" cy="6684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C8477-5EA5-41E2-92A5-93AC2473CA37}">
      <dsp:nvSpPr>
        <dsp:cNvPr id="0" name=""/>
        <dsp:cNvSpPr/>
      </dsp:nvSpPr>
      <dsp:spPr>
        <a:xfrm>
          <a:off x="825" y="1968195"/>
          <a:ext cx="1485351" cy="59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Network Infrastructure</a:t>
          </a:r>
        </a:p>
      </dsp:txBody>
      <dsp:txXfrm>
        <a:off x="825" y="1968195"/>
        <a:ext cx="1485351" cy="594140"/>
      </dsp:txXfrm>
    </dsp:sp>
    <dsp:sp modelId="{21684F5A-6E95-4E31-8801-C5B6ADAD8B41}">
      <dsp:nvSpPr>
        <dsp:cNvPr id="0" name=""/>
        <dsp:cNvSpPr/>
      </dsp:nvSpPr>
      <dsp:spPr>
        <a:xfrm>
          <a:off x="2154584" y="1076952"/>
          <a:ext cx="668408" cy="6684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2E1C1-3E02-4E34-A222-70196C666593}">
      <dsp:nvSpPr>
        <dsp:cNvPr id="0" name=""/>
        <dsp:cNvSpPr/>
      </dsp:nvSpPr>
      <dsp:spPr>
        <a:xfrm>
          <a:off x="1746113" y="1968195"/>
          <a:ext cx="1485351" cy="59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Storage Infrastructure</a:t>
          </a:r>
        </a:p>
      </dsp:txBody>
      <dsp:txXfrm>
        <a:off x="1746113" y="1968195"/>
        <a:ext cx="1485351" cy="594140"/>
      </dsp:txXfrm>
    </dsp:sp>
    <dsp:sp modelId="{6F8FABC8-6852-408F-AFC5-AFE2FD56B1DD}">
      <dsp:nvSpPr>
        <dsp:cNvPr id="0" name=""/>
        <dsp:cNvSpPr/>
      </dsp:nvSpPr>
      <dsp:spPr>
        <a:xfrm>
          <a:off x="3899872" y="1076952"/>
          <a:ext cx="668408" cy="6684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65A4A-186D-41BD-A5C6-E6C74F3ACEE9}">
      <dsp:nvSpPr>
        <dsp:cNvPr id="0" name=""/>
        <dsp:cNvSpPr/>
      </dsp:nvSpPr>
      <dsp:spPr>
        <a:xfrm>
          <a:off x="3491401" y="1968195"/>
          <a:ext cx="1485351" cy="594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Computing Infrastructure</a:t>
          </a:r>
        </a:p>
      </dsp:txBody>
      <dsp:txXfrm>
        <a:off x="3491401" y="1968195"/>
        <a:ext cx="1485351" cy="594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6E0E53-573F-4136-9676-B51FD4B0D983}">
      <dsp:nvSpPr>
        <dsp:cNvPr id="0" name=""/>
        <dsp:cNvSpPr/>
      </dsp:nvSpPr>
      <dsp:spPr>
        <a:xfrm>
          <a:off x="0" y="577919"/>
          <a:ext cx="53060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Desktop Computer</a:t>
          </a:r>
          <a:endParaRPr lang="en-US" sz="3100" kern="1200"/>
        </a:p>
      </dsp:txBody>
      <dsp:txXfrm>
        <a:off x="36296" y="614215"/>
        <a:ext cx="5233491" cy="670943"/>
      </dsp:txXfrm>
    </dsp:sp>
    <dsp:sp modelId="{BBBE43A6-C27F-4450-A4FA-3E19BF80F19D}">
      <dsp:nvSpPr>
        <dsp:cNvPr id="0" name=""/>
        <dsp:cNvSpPr/>
      </dsp:nvSpPr>
      <dsp:spPr>
        <a:xfrm>
          <a:off x="0" y="1410734"/>
          <a:ext cx="53060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All in one PC</a:t>
          </a:r>
          <a:endParaRPr lang="en-US" sz="3100" kern="1200"/>
        </a:p>
      </dsp:txBody>
      <dsp:txXfrm>
        <a:off x="36296" y="1447030"/>
        <a:ext cx="5233491" cy="670943"/>
      </dsp:txXfrm>
    </dsp:sp>
    <dsp:sp modelId="{883419AB-95D4-4E8E-83B9-059A994DBE83}">
      <dsp:nvSpPr>
        <dsp:cNvPr id="0" name=""/>
        <dsp:cNvSpPr/>
      </dsp:nvSpPr>
      <dsp:spPr>
        <a:xfrm>
          <a:off x="0" y="2243549"/>
          <a:ext cx="53060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Laptop computer</a:t>
          </a:r>
          <a:endParaRPr lang="en-US" sz="3100" kern="1200" dirty="0"/>
        </a:p>
      </dsp:txBody>
      <dsp:txXfrm>
        <a:off x="36296" y="2279845"/>
        <a:ext cx="5233491" cy="670943"/>
      </dsp:txXfrm>
    </dsp:sp>
    <dsp:sp modelId="{53B0470D-8730-4B12-BD8C-B50726FEC8FD}">
      <dsp:nvSpPr>
        <dsp:cNvPr id="0" name=""/>
        <dsp:cNvSpPr/>
      </dsp:nvSpPr>
      <dsp:spPr>
        <a:xfrm>
          <a:off x="0" y="3076364"/>
          <a:ext cx="53060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High-performance Workstation</a:t>
          </a:r>
          <a:endParaRPr lang="en-US" sz="3100" kern="1200"/>
        </a:p>
      </dsp:txBody>
      <dsp:txXfrm>
        <a:off x="36296" y="3112660"/>
        <a:ext cx="5233491" cy="670943"/>
      </dsp:txXfrm>
    </dsp:sp>
    <dsp:sp modelId="{195C0BA3-11D1-4A2F-92D8-60F9E04FE5E5}">
      <dsp:nvSpPr>
        <dsp:cNvPr id="0" name=""/>
        <dsp:cNvSpPr/>
      </dsp:nvSpPr>
      <dsp:spPr>
        <a:xfrm>
          <a:off x="0" y="3909179"/>
          <a:ext cx="5306083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/>
            <a:t>Tablet and Smartphone</a:t>
          </a:r>
          <a:endParaRPr lang="en-US" sz="3100" kern="1200"/>
        </a:p>
      </dsp:txBody>
      <dsp:txXfrm>
        <a:off x="36296" y="3945475"/>
        <a:ext cx="5233491" cy="670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A3161-9DFE-4253-89DB-2B3F583E0100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Laser Printer</a:t>
          </a:r>
          <a:endParaRPr lang="en-US" sz="3000" kern="1200"/>
        </a:p>
      </dsp:txBody>
      <dsp:txXfrm>
        <a:off x="582645" y="1178"/>
        <a:ext cx="2174490" cy="1304694"/>
      </dsp:txXfrm>
    </dsp:sp>
    <dsp:sp modelId="{48A589C5-E06B-445C-8024-0FDD7B5DEA43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Photo printer</a:t>
          </a:r>
          <a:endParaRPr lang="en-US" sz="3000" kern="1200"/>
        </a:p>
      </dsp:txBody>
      <dsp:txXfrm>
        <a:off x="2974584" y="1178"/>
        <a:ext cx="2174490" cy="1304694"/>
      </dsp:txXfrm>
    </dsp:sp>
    <dsp:sp modelId="{7B53BF2C-647D-426C-AC35-18D99CFBCAB8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Color Printer</a:t>
          </a:r>
          <a:endParaRPr lang="en-US" sz="3000" kern="1200"/>
        </a:p>
      </dsp:txBody>
      <dsp:txXfrm>
        <a:off x="5366524" y="1178"/>
        <a:ext cx="2174490" cy="1304694"/>
      </dsp:txXfrm>
    </dsp:sp>
    <dsp:sp modelId="{AE59408D-D681-4C07-8340-BA909FFC3DBC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Inkjet Printer</a:t>
          </a:r>
          <a:endParaRPr lang="en-US" sz="3000" kern="1200"/>
        </a:p>
      </dsp:txBody>
      <dsp:txXfrm>
        <a:off x="7758464" y="1178"/>
        <a:ext cx="2174490" cy="1304694"/>
      </dsp:txXfrm>
    </dsp:sp>
    <dsp:sp modelId="{B83902A4-FCBE-4F26-963B-10498DEE3116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Dot Matrix printer</a:t>
          </a:r>
          <a:endParaRPr lang="en-US" sz="3000" kern="1200"/>
        </a:p>
      </dsp:txBody>
      <dsp:txXfrm>
        <a:off x="582645" y="1523321"/>
        <a:ext cx="2174490" cy="1304694"/>
      </dsp:txXfrm>
    </dsp:sp>
    <dsp:sp modelId="{75B0A645-14EA-41F1-828A-2D187DB068F3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Ink Tank Printer</a:t>
          </a:r>
          <a:endParaRPr lang="en-US" sz="3000" kern="1200"/>
        </a:p>
      </dsp:txBody>
      <dsp:txXfrm>
        <a:off x="2974584" y="1523321"/>
        <a:ext cx="2174490" cy="1304694"/>
      </dsp:txXfrm>
    </dsp:sp>
    <dsp:sp modelId="{E51590FC-C756-484D-96E6-20A6868F7C49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Label Printer</a:t>
          </a:r>
          <a:endParaRPr lang="en-US" sz="3000" kern="1200"/>
        </a:p>
      </dsp:txBody>
      <dsp:txXfrm>
        <a:off x="5366524" y="1523321"/>
        <a:ext cx="2174490" cy="1304694"/>
      </dsp:txXfrm>
    </dsp:sp>
    <dsp:sp modelId="{18B8FAB7-6655-4A85-8988-78546D1A249B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Barcode Printer</a:t>
          </a:r>
          <a:endParaRPr lang="en-US" sz="3000" kern="1200"/>
        </a:p>
      </dsp:txBody>
      <dsp:txXfrm>
        <a:off x="7758464" y="1523321"/>
        <a:ext cx="2174490" cy="1304694"/>
      </dsp:txXfrm>
    </dsp:sp>
    <dsp:sp modelId="{DB6B75C5-76AE-4D76-BEBC-79B285D86DC1}">
      <dsp:nvSpPr>
        <dsp:cNvPr id="0" name=""/>
        <dsp:cNvSpPr/>
      </dsp:nvSpPr>
      <dsp:spPr>
        <a:xfrm>
          <a:off x="582645" y="3045465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PVC Card Printer</a:t>
          </a:r>
          <a:endParaRPr lang="en-US" sz="3000" kern="1200"/>
        </a:p>
      </dsp:txBody>
      <dsp:txXfrm>
        <a:off x="582645" y="3045465"/>
        <a:ext cx="2174490" cy="1304694"/>
      </dsp:txXfrm>
    </dsp:sp>
    <dsp:sp modelId="{0829C19C-EDA6-468B-B3E5-FB42F0351E6F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Sticker Printer</a:t>
          </a:r>
          <a:endParaRPr lang="en-US" sz="3000" kern="1200"/>
        </a:p>
      </dsp:txBody>
      <dsp:txXfrm>
        <a:off x="2974584" y="3045465"/>
        <a:ext cx="2174490" cy="1304694"/>
      </dsp:txXfrm>
    </dsp:sp>
    <dsp:sp modelId="{1870DC41-5621-4607-A91D-33FEED8420AC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Scanner</a:t>
          </a:r>
          <a:endParaRPr lang="en-US" sz="3000" kern="1200"/>
        </a:p>
      </dsp:txBody>
      <dsp:txXfrm>
        <a:off x="5366524" y="3045465"/>
        <a:ext cx="2174490" cy="1304694"/>
      </dsp:txXfrm>
    </dsp:sp>
    <dsp:sp modelId="{FE92ADDD-5910-4CF4-9992-65B4C0FFD05A}">
      <dsp:nvSpPr>
        <dsp:cNvPr id="0" name=""/>
        <dsp:cNvSpPr/>
      </dsp:nvSpPr>
      <dsp:spPr>
        <a:xfrm>
          <a:off x="7758464" y="3045465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b="0" i="0" kern="1200"/>
            <a:t>Photocopier</a:t>
          </a:r>
          <a:endParaRPr lang="en-US" sz="3000" kern="1200"/>
        </a:p>
      </dsp:txBody>
      <dsp:txXfrm>
        <a:off x="7758464" y="3045465"/>
        <a:ext cx="2174490" cy="13046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4F007-DCCC-4D89-8BFA-09DE757E6B64}">
      <dsp:nvSpPr>
        <dsp:cNvPr id="0" name=""/>
        <dsp:cNvSpPr/>
      </dsp:nvSpPr>
      <dsp:spPr>
        <a:xfrm>
          <a:off x="350684" y="718900"/>
          <a:ext cx="1081916" cy="10819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3D91C-94FC-4896-A912-6D06FE402A1C}">
      <dsp:nvSpPr>
        <dsp:cNvPr id="0" name=""/>
        <dsp:cNvSpPr/>
      </dsp:nvSpPr>
      <dsp:spPr>
        <a:xfrm>
          <a:off x="581257" y="949472"/>
          <a:ext cx="620771" cy="6207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116F0-A16D-4475-8AD5-0FFD64C95801}">
      <dsp:nvSpPr>
        <dsp:cNvPr id="0" name=""/>
        <dsp:cNvSpPr/>
      </dsp:nvSpPr>
      <dsp:spPr>
        <a:xfrm>
          <a:off x="4826" y="2137806"/>
          <a:ext cx="1773632" cy="70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Network &amp; Application, Data security</a:t>
          </a:r>
        </a:p>
      </dsp:txBody>
      <dsp:txXfrm>
        <a:off x="4826" y="2137806"/>
        <a:ext cx="1773632" cy="709453"/>
      </dsp:txXfrm>
    </dsp:sp>
    <dsp:sp modelId="{90605011-76FC-41E7-B800-47F5C4E9F04E}">
      <dsp:nvSpPr>
        <dsp:cNvPr id="0" name=""/>
        <dsp:cNvSpPr/>
      </dsp:nvSpPr>
      <dsp:spPr>
        <a:xfrm>
          <a:off x="2434703" y="718900"/>
          <a:ext cx="1081916" cy="108191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F0105-72DF-44DB-9B9A-F6620ADEEBC8}">
      <dsp:nvSpPr>
        <dsp:cNvPr id="0" name=""/>
        <dsp:cNvSpPr/>
      </dsp:nvSpPr>
      <dsp:spPr>
        <a:xfrm>
          <a:off x="2665275" y="949472"/>
          <a:ext cx="620771" cy="6207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7D4EA-A868-40A2-8598-43F64E23932A}">
      <dsp:nvSpPr>
        <dsp:cNvPr id="0" name=""/>
        <dsp:cNvSpPr/>
      </dsp:nvSpPr>
      <dsp:spPr>
        <a:xfrm>
          <a:off x="2088845" y="2137806"/>
          <a:ext cx="1773632" cy="70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System Security</a:t>
          </a:r>
        </a:p>
      </dsp:txBody>
      <dsp:txXfrm>
        <a:off x="2088845" y="2137806"/>
        <a:ext cx="1773632" cy="709453"/>
      </dsp:txXfrm>
    </dsp:sp>
    <dsp:sp modelId="{8167F824-CA12-424F-A04A-A41F08F7580A}">
      <dsp:nvSpPr>
        <dsp:cNvPr id="0" name=""/>
        <dsp:cNvSpPr/>
      </dsp:nvSpPr>
      <dsp:spPr>
        <a:xfrm>
          <a:off x="4518721" y="718900"/>
          <a:ext cx="1081916" cy="10819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28667E-C909-473F-B8BC-C330E1663C75}">
      <dsp:nvSpPr>
        <dsp:cNvPr id="0" name=""/>
        <dsp:cNvSpPr/>
      </dsp:nvSpPr>
      <dsp:spPr>
        <a:xfrm>
          <a:off x="4749294" y="949472"/>
          <a:ext cx="620771" cy="6207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BA5DB-052A-461E-94D7-755CC365D182}">
      <dsp:nvSpPr>
        <dsp:cNvPr id="0" name=""/>
        <dsp:cNvSpPr/>
      </dsp:nvSpPr>
      <dsp:spPr>
        <a:xfrm>
          <a:off x="4172863" y="2137806"/>
          <a:ext cx="1773632" cy="70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Advance threat Protection</a:t>
          </a:r>
        </a:p>
      </dsp:txBody>
      <dsp:txXfrm>
        <a:off x="4172863" y="2137806"/>
        <a:ext cx="1773632" cy="709453"/>
      </dsp:txXfrm>
    </dsp:sp>
    <dsp:sp modelId="{AE6B0DDD-FD87-499D-89E5-837EB73B0C13}">
      <dsp:nvSpPr>
        <dsp:cNvPr id="0" name=""/>
        <dsp:cNvSpPr/>
      </dsp:nvSpPr>
      <dsp:spPr>
        <a:xfrm>
          <a:off x="6602740" y="718900"/>
          <a:ext cx="1081916" cy="10819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2D26E-0219-490D-9A7D-A81C3F687746}">
      <dsp:nvSpPr>
        <dsp:cNvPr id="0" name=""/>
        <dsp:cNvSpPr/>
      </dsp:nvSpPr>
      <dsp:spPr>
        <a:xfrm>
          <a:off x="6833312" y="949472"/>
          <a:ext cx="620771" cy="6207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E0E04-7B23-4698-9FE6-33E01D4AA70C}">
      <dsp:nvSpPr>
        <dsp:cNvPr id="0" name=""/>
        <dsp:cNvSpPr/>
      </dsp:nvSpPr>
      <dsp:spPr>
        <a:xfrm>
          <a:off x="6256882" y="2137806"/>
          <a:ext cx="1773632" cy="70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Identity Protection</a:t>
          </a:r>
        </a:p>
      </dsp:txBody>
      <dsp:txXfrm>
        <a:off x="6256882" y="2137806"/>
        <a:ext cx="1773632" cy="709453"/>
      </dsp:txXfrm>
    </dsp:sp>
    <dsp:sp modelId="{F7093B1E-8EE8-486B-B7F5-CDF3F66C08A6}">
      <dsp:nvSpPr>
        <dsp:cNvPr id="0" name=""/>
        <dsp:cNvSpPr/>
      </dsp:nvSpPr>
      <dsp:spPr>
        <a:xfrm>
          <a:off x="8686759" y="718900"/>
          <a:ext cx="1081916" cy="108191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436F2-D619-4260-9C52-070D99F5DA0F}">
      <dsp:nvSpPr>
        <dsp:cNvPr id="0" name=""/>
        <dsp:cNvSpPr/>
      </dsp:nvSpPr>
      <dsp:spPr>
        <a:xfrm>
          <a:off x="8917331" y="949472"/>
          <a:ext cx="620771" cy="6207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DD31C-2E5E-48D5-9476-ED48EE10AF59}">
      <dsp:nvSpPr>
        <dsp:cNvPr id="0" name=""/>
        <dsp:cNvSpPr/>
      </dsp:nvSpPr>
      <dsp:spPr>
        <a:xfrm>
          <a:off x="8340900" y="2137806"/>
          <a:ext cx="1773632" cy="709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500" kern="1200"/>
            <a:t>NOC &amp; SOC</a:t>
          </a:r>
          <a:endParaRPr lang="en-US" sz="1500" kern="1200"/>
        </a:p>
      </dsp:txBody>
      <dsp:txXfrm>
        <a:off x="8340900" y="2137806"/>
        <a:ext cx="1773632" cy="7094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90F4D-A8E6-4B4D-80AC-5004F49D731D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Akamai</a:t>
          </a:r>
        </a:p>
      </dsp:txBody>
      <dsp:txXfrm>
        <a:off x="582645" y="1178"/>
        <a:ext cx="2174490" cy="1304694"/>
      </dsp:txXfrm>
    </dsp:sp>
    <dsp:sp modelId="{39FA059F-F2B7-4A84-9802-F4FAEE231A67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Cisco</a:t>
          </a:r>
        </a:p>
      </dsp:txBody>
      <dsp:txXfrm>
        <a:off x="2974584" y="1178"/>
        <a:ext cx="2174490" cy="1304694"/>
      </dsp:txXfrm>
    </dsp:sp>
    <dsp:sp modelId="{114C24E4-806E-4411-906D-BD327E3482D6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Checkpoint</a:t>
          </a:r>
        </a:p>
      </dsp:txBody>
      <dsp:txXfrm>
        <a:off x="5366524" y="1178"/>
        <a:ext cx="2174490" cy="1304694"/>
      </dsp:txXfrm>
    </dsp:sp>
    <dsp:sp modelId="{44773119-87DD-457B-8980-16E4188FC30F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efficient ip</a:t>
          </a:r>
        </a:p>
      </dsp:txBody>
      <dsp:txXfrm>
        <a:off x="7758464" y="1178"/>
        <a:ext cx="2174490" cy="1304694"/>
      </dsp:txXfrm>
    </dsp:sp>
    <dsp:sp modelId="{1EACA94C-8139-40AA-BC2F-CE5F6C40EEE9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F5</a:t>
          </a:r>
        </a:p>
      </dsp:txBody>
      <dsp:txXfrm>
        <a:off x="582645" y="1523321"/>
        <a:ext cx="2174490" cy="1304694"/>
      </dsp:txXfrm>
    </dsp:sp>
    <dsp:sp modelId="{EC81D035-5A09-4CDD-8715-232A21E082C8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Forescout</a:t>
          </a:r>
        </a:p>
      </dsp:txBody>
      <dsp:txXfrm>
        <a:off x="2974584" y="1523321"/>
        <a:ext cx="2174490" cy="1304694"/>
      </dsp:txXfrm>
    </dsp:sp>
    <dsp:sp modelId="{68CC3B09-802D-4719-B1B3-BC2F157A6095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Fortinet</a:t>
          </a:r>
        </a:p>
      </dsp:txBody>
      <dsp:txXfrm>
        <a:off x="5366524" y="1523321"/>
        <a:ext cx="2174490" cy="1304694"/>
      </dsp:txXfrm>
    </dsp:sp>
    <dsp:sp modelId="{A590D182-3023-4986-BA94-2E465315516D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Forcepoint</a:t>
          </a:r>
        </a:p>
      </dsp:txBody>
      <dsp:txXfrm>
        <a:off x="7758464" y="1523321"/>
        <a:ext cx="2174490" cy="1304694"/>
      </dsp:txXfrm>
    </dsp:sp>
    <dsp:sp modelId="{B0E391DF-C8C1-45F9-A36D-50DBC4423240}">
      <dsp:nvSpPr>
        <dsp:cNvPr id="0" name=""/>
        <dsp:cNvSpPr/>
      </dsp:nvSpPr>
      <dsp:spPr>
        <a:xfrm>
          <a:off x="1778615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imperva</a:t>
          </a:r>
        </a:p>
      </dsp:txBody>
      <dsp:txXfrm>
        <a:off x="1778615" y="3045465"/>
        <a:ext cx="2174490" cy="1304694"/>
      </dsp:txXfrm>
    </dsp:sp>
    <dsp:sp modelId="{202B3FE0-A958-4F8F-8615-FEE96471991F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paloalto</a:t>
          </a:r>
        </a:p>
      </dsp:txBody>
      <dsp:txXfrm>
        <a:off x="4170554" y="3045465"/>
        <a:ext cx="2174490" cy="1304694"/>
      </dsp:txXfrm>
    </dsp:sp>
    <dsp:sp modelId="{035B669F-B942-4E95-98CB-695524F020E4}">
      <dsp:nvSpPr>
        <dsp:cNvPr id="0" name=""/>
        <dsp:cNvSpPr/>
      </dsp:nvSpPr>
      <dsp:spPr>
        <a:xfrm>
          <a:off x="6562494" y="3045465"/>
          <a:ext cx="2174490" cy="1304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Radware</a:t>
          </a:r>
        </a:p>
      </dsp:txBody>
      <dsp:txXfrm>
        <a:off x="6562494" y="3045465"/>
        <a:ext cx="2174490" cy="13046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C5D52-8EF1-4A3C-96B9-00D696EFED48}">
      <dsp:nvSpPr>
        <dsp:cNvPr id="0" name=""/>
        <dsp:cNvSpPr/>
      </dsp:nvSpPr>
      <dsp:spPr>
        <a:xfrm>
          <a:off x="0" y="30032"/>
          <a:ext cx="575489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Manageengine</a:t>
          </a:r>
        </a:p>
      </dsp:txBody>
      <dsp:txXfrm>
        <a:off x="35125" y="65157"/>
        <a:ext cx="5684646" cy="649299"/>
      </dsp:txXfrm>
    </dsp:sp>
    <dsp:sp modelId="{8E8BA701-9078-43AD-9E06-0721A81C1191}">
      <dsp:nvSpPr>
        <dsp:cNvPr id="0" name=""/>
        <dsp:cNvSpPr/>
      </dsp:nvSpPr>
      <dsp:spPr>
        <a:xfrm>
          <a:off x="0" y="835981"/>
          <a:ext cx="575489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Thales</a:t>
          </a:r>
        </a:p>
      </dsp:txBody>
      <dsp:txXfrm>
        <a:off x="35125" y="871106"/>
        <a:ext cx="5684646" cy="649299"/>
      </dsp:txXfrm>
    </dsp:sp>
    <dsp:sp modelId="{FD7B7ED8-C9E4-4B11-8366-84C7DE623B1B}">
      <dsp:nvSpPr>
        <dsp:cNvPr id="0" name=""/>
        <dsp:cNvSpPr/>
      </dsp:nvSpPr>
      <dsp:spPr>
        <a:xfrm>
          <a:off x="0" y="1641931"/>
          <a:ext cx="575489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Tenable</a:t>
          </a:r>
        </a:p>
      </dsp:txBody>
      <dsp:txXfrm>
        <a:off x="35125" y="1677056"/>
        <a:ext cx="5684646" cy="649299"/>
      </dsp:txXfrm>
    </dsp:sp>
    <dsp:sp modelId="{D38CA5B9-686A-4A1A-9D3A-57F16BB47054}">
      <dsp:nvSpPr>
        <dsp:cNvPr id="0" name=""/>
        <dsp:cNvSpPr/>
      </dsp:nvSpPr>
      <dsp:spPr>
        <a:xfrm>
          <a:off x="0" y="2447882"/>
          <a:ext cx="5754896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Utimaco</a:t>
          </a:r>
        </a:p>
      </dsp:txBody>
      <dsp:txXfrm>
        <a:off x="35125" y="2483007"/>
        <a:ext cx="5684646" cy="649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C0AD0-ECEB-4C45-9F6C-6AB4496D37E4}" type="datetimeFigureOut">
              <a:rPr lang="en-SG" smtClean="0"/>
              <a:t>6/11/2023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05A2A-5791-4D39-B182-64AEF19E7F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4704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F86DB7-A61F-406C-9468-855B8DD91D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8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58EA-E57B-A094-B130-EEFB012C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238CB1-E8E3-9ACC-FDA9-712C81E9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227B1-C335-F4A9-F731-98B7B3CE5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D266-EB4F-B667-32BA-3CB24997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5F4B1-3DA0-733A-8F9D-C72B8143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203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8E5A-E380-4114-3B8F-E5ADCA819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2FB0DA-1BBB-90D3-AF45-0DFAF56D1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31AE9-3952-88E8-2ED2-4AD342C3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672AD-75F9-B7C1-CE16-A3FEBFAE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27875-7D94-B527-579A-8AE8801D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8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3DC4A9-C08E-0BC3-820F-48CFED8D6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3FF36-FD2D-2692-8081-56075E698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A1DC-2A44-838C-FA64-FDBA21359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182AE-D165-5FFF-E9D6-DB860098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DE9D4-E893-C97D-44B7-5490FF3E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659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AEE6-A02E-70CC-6059-11B13EF1E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0827-6492-2B14-C394-0ECBA24FE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D940-C8D4-FFC9-540C-38FD3A4B5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35844-522E-A4AE-579A-792A0C8B8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53915-1112-CFCD-E4A3-FEE81CDD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81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1534-D84F-C465-D69A-208ABC02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59CF-00A2-0248-20EF-99B3161D5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67F7-A122-87F4-0F2C-9BC10F25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B4397-FE6F-E421-C4C7-1A0216E0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2CD42-E52F-4078-D825-39018FF58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3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8DEB-6202-31C2-996B-2C7CF6BBD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B3575-52CD-4C98-3AFC-326D0EB21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E947B-6901-9C8D-991C-AA3160A3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82589-D4D7-88E3-D01E-C5D3A4639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A4CDE-2C4D-381F-31A2-35735282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51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0E569-D66A-B9BD-BCED-BC052C7B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F665-4215-0A1C-3E32-E3BB6B24C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23121D-4640-8FA7-E8CB-1C998BF83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211AD-EE27-7A36-FEAB-244D087A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13945-6E5F-D89A-5F11-848F573E7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5F95B-CC1E-93F9-B9BA-2C922E8E7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09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4EE8-D930-ECDE-9725-369AE469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228A3-80DB-876E-7E00-1B23A9CB9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21E75-E3E6-96FB-29A7-A8C705BB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557A7-0AD8-D3B2-552D-8E3CE651D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775104-E2F7-D2CC-75A2-CF9823392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84EA5-739A-1B49-A043-46B87EF89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A5D035-4956-D102-B17F-845D4144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69047-6ED4-BB48-9418-7CADAB65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76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D95E0-26C1-D619-9B79-16DFF926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3F7A9A-B776-6298-B6CD-C10C0F368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426109-C880-658A-CAA8-B1920D13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BD839-8495-3B91-9CAE-16EF2043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788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03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E55F-C296-63CF-FE26-84DBF353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5C1A-DF0A-2393-0069-E596372AA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5C7C-F34E-2A2B-2CB8-36D452BF4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EF92A-5988-C03D-FB1F-8BDA93B5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44FB8-1942-7DA6-F3C2-0EC0115D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423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1408-525F-3993-6312-B47DA02FB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C809-8DB1-5A7C-5B47-BC7FDE20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EB24F-0993-F420-2AB8-F4C119D0E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41D3B-0FAC-ED40-D342-059DCC3A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2E761-0E52-0988-3923-AF6553A3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9A9F-4DED-97F3-611E-A6AD8996E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76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9590-58B1-BE66-1A19-83A7DC9E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CF3913-FB95-ECBD-3FFD-D2A50A122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45554-4E57-382F-36C4-83B7C3510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F006F-4907-FB11-63DD-B8E3CCE1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01E11-7F92-9CCA-274D-6BF458E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FB04-E34C-64AE-8F74-EC78A405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08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95D5-AA8D-DAF8-C44B-E210EBB0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A08DF-FD90-3B37-CB9E-E7636B272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D4A0F-25C8-61C5-07C0-18FC6982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0C3FA-E37E-4703-3583-54A4159DE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293D8-0370-CC52-C267-87D47209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4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D42E5E-99ED-AEC1-F855-A69A0B245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0E54E-254D-B1B2-82C0-888E0869C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C1F7A-466A-2990-54B0-E9F73659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E2AC-7D8C-AFD9-728E-D4A69D785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2C979-B735-8331-3B67-51656FC2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7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C49E-D99F-D002-416C-20DBFF77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88732-9CDE-3F47-ADAC-B715EC4FB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E972F-BE51-CCF6-8875-BB7FFC8D2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57D08-53DF-77B8-686E-267FCEF9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ECEEA-16FC-2529-C59E-D2566366E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11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0CB42-8505-1BC6-8A36-8275CC19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6744-969E-CB05-AFBC-1015F9398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E938C-E7A3-6611-0073-4631D3CB6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E5AFA-596D-FBFD-850A-194CA39F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95E34-D8E0-7F74-0FE5-B7010CD1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44A0-5408-92E0-0B2E-EDB3EEEA1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15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CA9D7-4EED-54D1-F134-BD974961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441DF-05BD-09F9-BACB-C14F5C32D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445EC-6960-7A9D-08E9-660E14FCF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7E97F-BB2E-860F-E9B0-EF09496E4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7810A-57DF-B153-2FE4-C82ADAFB8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925DC-AC20-E22E-7D6A-66119D8C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D69E6-0E91-1DAE-60A8-C314527C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A12A4C-6939-EE1B-BD39-F4979917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39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A6F7-9E9B-0605-89E6-DECC299E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71A746-54AB-428B-190E-C2127E7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A53F-2184-518C-C18F-401C5DA2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9170F-E073-9059-7093-D576F07DE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346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95A5D8-5C5A-07E7-B01A-846633E06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8143B-5F1C-C27C-9270-AF59870A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77B95-3EF8-B811-EA0B-C179578D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588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67DC-10FE-6AC9-314A-2CFEDB6E8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2BD9-0532-4C2A-9514-BD0B5DE8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40972-ACA9-BA31-3523-6EB7CD097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7830F-E15E-A670-CFA7-C11D9D56D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58FE1-5614-66C1-CEF0-D94D7D1E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63DC6-D085-FFCB-12F9-7DC1E2FF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19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F40B-1ED7-7EA9-767E-3AC02931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D232C6-3AD9-20D9-ADD5-9D24856D0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6C494-D369-95E4-AF77-694D14633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D0EA1-9E3C-1C3A-CB7C-8E9A3617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44DF5-80EF-2723-760F-3C64E5A5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A4075-621C-2B66-0BDC-D0446F61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33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C5541-4390-1C3C-5A10-CF77E808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BD858-8500-E2D8-A026-640FBF0D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03B81-D003-8A2C-D786-E0F31CDF4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EFF51-6EC5-4E93-97E4-9419C9E8A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070F3-890E-457A-3A91-8AF93F70F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1AB0-22A5-4991-B9A0-082027F30A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71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48590-F1F0-7354-6DFE-51C5DC415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4A681-BEC6-3706-9972-31673231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7C49A-0B1D-71B7-1E75-855C6BB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8C0F-2533-3EA7-7829-C7494DCA5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5E587-5069-55D1-D084-9A8E6985E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BB472-94FE-4D46-B335-608933185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6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7.svg"/><Relationship Id="rId7" Type="http://schemas.openxmlformats.org/officeDocument/2006/relationships/diagramColors" Target="../diagrams/colors9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jpeg"/><Relationship Id="rId26" Type="http://schemas.openxmlformats.org/officeDocument/2006/relationships/image" Target="../media/image117.png"/><Relationship Id="rId21" Type="http://schemas.openxmlformats.org/officeDocument/2006/relationships/image" Target="../media/image112.jpeg"/><Relationship Id="rId34" Type="http://schemas.openxmlformats.org/officeDocument/2006/relationships/image" Target="../media/image125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jpe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4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5" Type="http://schemas.openxmlformats.org/officeDocument/2006/relationships/image" Target="../media/image96.png"/><Relationship Id="rId15" Type="http://schemas.openxmlformats.org/officeDocument/2006/relationships/image" Target="../media/image106.jpe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10" Type="http://schemas.openxmlformats.org/officeDocument/2006/relationships/image" Target="../media/image101.jpg"/><Relationship Id="rId19" Type="http://schemas.openxmlformats.org/officeDocument/2006/relationships/image" Target="../media/image110.jpeg"/><Relationship Id="rId31" Type="http://schemas.openxmlformats.org/officeDocument/2006/relationships/image" Target="../media/image122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8" Type="http://schemas.openxmlformats.org/officeDocument/2006/relationships/image" Target="../media/image99.png"/><Relationship Id="rId3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svg"/><Relationship Id="rId7" Type="http://schemas.openxmlformats.org/officeDocument/2006/relationships/image" Target="../media/image133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37.svg"/><Relationship Id="rId5" Type="http://schemas.openxmlformats.org/officeDocument/2006/relationships/image" Target="../media/image132.sv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3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38.jpg"/><Relationship Id="rId7" Type="http://schemas.openxmlformats.org/officeDocument/2006/relationships/diagramData" Target="../diagrams/data2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diagramDrawing" Target="../diagrams/drawing2.xml"/><Relationship Id="rId5" Type="http://schemas.openxmlformats.org/officeDocument/2006/relationships/image" Target="../media/image40.jpg"/><Relationship Id="rId10" Type="http://schemas.openxmlformats.org/officeDocument/2006/relationships/diagramColors" Target="../diagrams/colors2.xml"/><Relationship Id="rId4" Type="http://schemas.openxmlformats.org/officeDocument/2006/relationships/image" Target="../media/image39.jpg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87270-B2FE-CEF5-8469-41A79F4A9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" t="8416" r="24738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89BE9-657D-28EB-E288-60DB4726E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chemeClr val="bg1"/>
                </a:solidFill>
              </a:rPr>
              <a:t>Welcome to Smart Enterprise Solution Business</a:t>
            </a:r>
            <a:endParaRPr lang="en-SG" sz="44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6D518-52F6-5BBF-BC26-A3480A12A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Smart business profile</a:t>
            </a:r>
            <a:endParaRPr lang="en-SG" sz="200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B24E7-5CE2-D77E-0FCD-94C8E060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5C778-93E1-840E-F80B-BAD6644E9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I</a:t>
            </a:r>
          </a:p>
          <a:p>
            <a:r>
              <a:rPr lang="en-IN" dirty="0" err="1"/>
              <a:t>nnovating</a:t>
            </a:r>
            <a:r>
              <a:rPr lang="en-IN" dirty="0"/>
              <a:t> The Future, Connecting Lives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781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a blue and yellow pipe&#10;&#10;Description automatically generated with medium confidence">
            <a:extLst>
              <a:ext uri="{FF2B5EF4-FFF2-40B4-BE49-F238E27FC236}">
                <a16:creationId xmlns:a16="http://schemas.microsoft.com/office/drawing/2014/main" id="{0EB44526-24FE-9139-2077-1A71EEEB3A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786" b="49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FEE76-23DD-4313-D7BF-B6260336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Printing &amp; Image Solution</a:t>
            </a:r>
            <a:endParaRPr lang="en-SG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08063-05BB-355B-6AB3-275B8950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IN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F6A06C28-8148-3F5C-3A9E-5B314B37A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0775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53250-B4D7-439E-9814-FE4EB110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4232766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1219200"/>
            <a:ext cx="4510838" cy="380455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461CC-D3DE-9017-7998-BD7B5735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044" y="2090114"/>
            <a:ext cx="3382890" cy="2481886"/>
          </a:xfrm>
        </p:spPr>
        <p:txBody>
          <a:bodyPr>
            <a:normAutofit/>
          </a:bodyPr>
          <a:lstStyle/>
          <a:p>
            <a:pPr algn="ctr"/>
            <a:r>
              <a:rPr lang="en-US"/>
              <a:t>Software Solutions</a:t>
            </a:r>
            <a:br>
              <a:rPr lang="en-US"/>
            </a:b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811311D-C87B-5047-363F-5869AEB3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378" y="136525"/>
            <a:ext cx="6068786" cy="4928300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Vendor-neutral power solutions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Customized backup power plans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Partnership with top manufacturers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AC and DC power products and services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Turn-key solutions for project execution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Single point of contact for procurement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Expertise in switchgear, data centers, and cooling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Solutions for remote closets and DC sites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Battery replacement services</a:t>
            </a:r>
          </a:p>
          <a:p>
            <a:pPr>
              <a:buFont typeface="+mj-lt"/>
              <a:buAutoNum type="arabicPeriod"/>
            </a:pPr>
            <a:r>
              <a:rPr lang="en-US" sz="2000" b="0" i="0" dirty="0">
                <a:effectLst/>
                <a:latin typeface="Söhne"/>
              </a:rPr>
              <a:t>Reliable and tailored power infrastructure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3BBE8-2A6C-61F7-415E-31CABD394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 smtClean="0"/>
              <a:pPr>
                <a:spcAft>
                  <a:spcPts val="600"/>
                </a:spcAft>
              </a:pPr>
              <a:t>11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351F0-6E36-9CC0-FBC0-348F6229C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D594C-E2D2-3C54-D1E8-DA177B30912E}"/>
              </a:ext>
            </a:extLst>
          </p:cNvPr>
          <p:cNvSpPr txBox="1"/>
          <p:nvPr/>
        </p:nvSpPr>
        <p:spPr>
          <a:xfrm>
            <a:off x="5183441" y="5064825"/>
            <a:ext cx="532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Oracle, Microsoft, VMware, Nutanix, Commvault, Veeam, </a:t>
            </a:r>
            <a:r>
              <a:rPr lang="en-US" sz="1800" kern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Yugabyte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4A78BD-8729-408C-2284-78C2FDC9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265157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2425B-807B-3859-439A-4316FD7F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Cyber security Solution Portfolio</a:t>
            </a:r>
            <a:endParaRPr lang="en-SG" sz="4000">
              <a:solidFill>
                <a:schemeClr val="tx2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480E04-B56B-4E7D-90F0-04B9EC634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SMART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89506-E729-997A-4501-59A6FFFF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/>
              <a:pPr>
                <a:spcAft>
                  <a:spcPts val="600"/>
                </a:spcAft>
              </a:pPr>
              <a:t>12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A923D6-A5C6-E417-4D88-DFEA1850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858" y="77379"/>
            <a:ext cx="1390844" cy="352474"/>
          </a:xfrm>
          <a:prstGeom prst="rect">
            <a:avLst/>
          </a:prstGeom>
        </p:spPr>
      </p:pic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31EBBC06-E565-EBCA-9132-0157CE746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918213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2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B915-4B89-A2C3-E401-4A5B07C21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&amp; Application, Data security</a:t>
            </a:r>
            <a:br>
              <a:rPr lang="en-US" dirty="0"/>
            </a:br>
            <a:endParaRPr lang="en-SG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C1485E4-A0F0-F405-662D-CEC0A9BA56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D3FD8-6286-4A71-6DCC-C4C97CCA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13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61401-071A-6568-F55A-8062965A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131142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6991D-A5BB-7FE5-F7C6-12602C13C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/>
              <a:t>System Security</a:t>
            </a:r>
            <a:br>
              <a:rPr lang="en-US" sz="4000"/>
            </a:br>
            <a:endParaRPr lang="en-SG" sz="4000"/>
          </a:p>
        </p:txBody>
      </p: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24675A35-F152-FD89-FAF7-A1F4DB557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E5B1FE1-A8F1-B205-B7DA-C209A7B241E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96502" y="2405894"/>
          <a:ext cx="5754896" cy="3197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0540D-5C21-31FA-7DF1-6BF7D2C4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IN" sz="110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D73C8-9689-4491-259A-F048C624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1417618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395D-7609-9E49-9E68-E01BF73D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Advance threat Protection</a:t>
            </a:r>
            <a:br>
              <a:rPr lang="en-US" sz="3200"/>
            </a:br>
            <a:endParaRPr lang="en-SG" sz="3200"/>
          </a:p>
        </p:txBody>
      </p: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2D18CE98-3352-1661-274E-B920E74C0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7" r="38405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1CA4-F5B1-3C8D-4864-7CD101047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Checkpoint</a:t>
            </a:r>
          </a:p>
          <a:p>
            <a:r>
              <a:rPr lang="en-US" sz="2000" dirty="0"/>
              <a:t> CrowdStrike</a:t>
            </a:r>
          </a:p>
          <a:p>
            <a:r>
              <a:rPr lang="en-US" sz="2000" dirty="0"/>
              <a:t> Fortinet</a:t>
            </a:r>
          </a:p>
          <a:p>
            <a:r>
              <a:rPr lang="en-US" sz="2000" dirty="0"/>
              <a:t> Palo Alto</a:t>
            </a:r>
          </a:p>
          <a:p>
            <a:r>
              <a:rPr lang="en-US" sz="2000" dirty="0"/>
              <a:t> Trend Micro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SentinelOne</a:t>
            </a:r>
            <a:endParaRPr lang="en-US" sz="2000" dirty="0"/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1086-29AF-C1B6-F372-71B03EFD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I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F9124-4A44-638E-DDF0-7E1A773A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</p:spTree>
    <p:extLst>
      <p:ext uri="{BB962C8B-B14F-4D97-AF65-F5344CB8AC3E}">
        <p14:creationId xmlns:p14="http://schemas.microsoft.com/office/powerpoint/2010/main" val="534154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8DAC-4A41-8728-94CF-4AD62C62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658" y="741391"/>
            <a:ext cx="5219307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Identity Protection</a:t>
            </a:r>
            <a:br>
              <a:rPr lang="en-US" sz="3200"/>
            </a:br>
            <a:endParaRPr lang="en-SG" sz="3200"/>
          </a:p>
        </p:txBody>
      </p:sp>
      <p:pic>
        <p:nvPicPr>
          <p:cNvPr id="6" name="Picture 5" descr="Yellow umbrella in a sea of many black umbrellas">
            <a:extLst>
              <a:ext uri="{FF2B5EF4-FFF2-40B4-BE49-F238E27FC236}">
                <a16:creationId xmlns:a16="http://schemas.microsoft.com/office/drawing/2014/main" id="{F4DC6DBE-62E3-8DB1-1F1B-68126F6B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49" r="6351"/>
          <a:stretch/>
        </p:blipFill>
        <p:spPr>
          <a:xfrm>
            <a:off x="787114" y="895043"/>
            <a:ext cx="4408730" cy="49598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830AC-45A8-5E97-70A7-B9DD87DA3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657" y="2533475"/>
            <a:ext cx="5219307" cy="3448225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Cyberark</a:t>
            </a:r>
          </a:p>
          <a:p>
            <a:r>
              <a:rPr lang="en-US" sz="2400" b="1" dirty="0"/>
              <a:t> RSA</a:t>
            </a:r>
          </a:p>
          <a:p>
            <a:r>
              <a:rPr lang="en-US" sz="2400" b="1" dirty="0"/>
              <a:t> Thales</a:t>
            </a:r>
          </a:p>
          <a:p>
            <a:r>
              <a:rPr lang="en-US" sz="2400" b="1" dirty="0"/>
              <a:t>Tenable</a:t>
            </a:r>
          </a:p>
          <a:p>
            <a:r>
              <a:rPr lang="en-US" sz="2400" b="1" dirty="0"/>
              <a:t> </a:t>
            </a:r>
            <a:r>
              <a:rPr lang="en-US" sz="2400" b="1" dirty="0" err="1"/>
              <a:t>Delinea</a:t>
            </a:r>
            <a:r>
              <a:rPr lang="en-US" sz="2400" b="1" dirty="0"/>
              <a:t> 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63C00-57DF-A72B-2EDF-ABBD7E61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/>
              <a:pPr>
                <a:spcAft>
                  <a:spcPts val="600"/>
                </a:spcAft>
              </a:pPr>
              <a:t>16</a:t>
            </a:fld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C73AF9-0D33-5C66-5D79-0D0129904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96FD6F-5EE9-36C7-C200-3111EF6D0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A39BB2-02C1-8A8B-8021-68446E047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97126-2C53-D483-02AE-EB0EA8E1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943858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1FA1-4EAD-87C3-88B8-2FF46E30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02198"/>
            <a:ext cx="4952999" cy="1413326"/>
          </a:xfrm>
        </p:spPr>
        <p:txBody>
          <a:bodyPr anchor="b">
            <a:normAutofit/>
          </a:bodyPr>
          <a:lstStyle/>
          <a:p>
            <a:r>
              <a:rPr lang="en-SG" sz="3600">
                <a:solidFill>
                  <a:schemeClr val="tx2"/>
                </a:solidFill>
              </a:rPr>
              <a:t>NOC &amp; SOC</a:t>
            </a:r>
            <a:br>
              <a:rPr lang="en-US" sz="3600">
                <a:solidFill>
                  <a:schemeClr val="tx2"/>
                </a:solidFill>
              </a:rPr>
            </a:br>
            <a:endParaRPr lang="en-SG" sz="3600">
              <a:solidFill>
                <a:schemeClr val="tx2"/>
              </a:solidFill>
            </a:endParaRPr>
          </a:p>
        </p:txBody>
      </p:sp>
      <p:pic>
        <p:nvPicPr>
          <p:cNvPr id="8" name="Graphic 7" descr="Fingerprint">
            <a:extLst>
              <a:ext uri="{FF2B5EF4-FFF2-40B4-BE49-F238E27FC236}">
                <a16:creationId xmlns:a16="http://schemas.microsoft.com/office/drawing/2014/main" id="{9430C7AD-9859-62CA-092F-BFBFBB98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518" y="1035459"/>
            <a:ext cx="4793644" cy="47936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991AFC-21D0-28BD-C527-F66B1B56F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64608" y="74723"/>
            <a:ext cx="1821184" cy="2084383"/>
            <a:chOff x="10264608" y="74723"/>
            <a:chExt cx="1821184" cy="208438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420C61-30B9-D26F-6720-C32154CA3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465047" flipV="1">
              <a:off x="11636678" y="400406"/>
              <a:ext cx="413532" cy="36865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1205" h="5864449">
                  <a:moveTo>
                    <a:pt x="2780481" y="-2"/>
                  </a:moveTo>
                  <a:cubicBezTo>
                    <a:pt x="3471109" y="183340"/>
                    <a:pt x="4437309" y="1599245"/>
                    <a:pt x="4737647" y="2234093"/>
                  </a:cubicBezTo>
                  <a:cubicBezTo>
                    <a:pt x="5037985" y="2868941"/>
                    <a:pt x="4730843" y="3539758"/>
                    <a:pt x="4452769" y="4137274"/>
                  </a:cubicBezTo>
                  <a:cubicBezTo>
                    <a:pt x="4174695" y="4734790"/>
                    <a:pt x="3382031" y="5704221"/>
                    <a:pt x="3069205" y="5819190"/>
                  </a:cubicBezTo>
                  <a:cubicBezTo>
                    <a:pt x="2358359" y="6040255"/>
                    <a:pt x="1581959" y="5401313"/>
                    <a:pt x="1076274" y="4985423"/>
                  </a:cubicBezTo>
                  <a:cubicBezTo>
                    <a:pt x="570590" y="4569533"/>
                    <a:pt x="146935" y="3953087"/>
                    <a:pt x="35098" y="3323852"/>
                  </a:cubicBezTo>
                  <a:cubicBezTo>
                    <a:pt x="-92687" y="2646770"/>
                    <a:pt x="136312" y="1688019"/>
                    <a:pt x="593876" y="1134043"/>
                  </a:cubicBezTo>
                  <a:cubicBezTo>
                    <a:pt x="1051440" y="580067"/>
                    <a:pt x="2127808" y="30746"/>
                    <a:pt x="2780481" y="-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505720-2558-A390-8612-99A55D48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320892">
              <a:off x="11193220" y="1266534"/>
              <a:ext cx="1341234" cy="443910"/>
            </a:xfrm>
            <a:custGeom>
              <a:avLst/>
              <a:gdLst>
                <a:gd name="connsiteX0" fmla="*/ 0 w 1341234"/>
                <a:gd name="connsiteY0" fmla="*/ 254220 h 443910"/>
                <a:gd name="connsiteX1" fmla="*/ 406601 w 1341234"/>
                <a:gd name="connsiteY1" fmla="*/ 0 h 443910"/>
                <a:gd name="connsiteX2" fmla="*/ 457611 w 1341234"/>
                <a:gd name="connsiteY2" fmla="*/ 13676 h 443910"/>
                <a:gd name="connsiteX3" fmla="*/ 1341234 w 1341234"/>
                <a:gd name="connsiteY3" fmla="*/ 259580 h 443910"/>
                <a:gd name="connsiteX4" fmla="*/ 1301190 w 1341234"/>
                <a:gd name="connsiteY4" fmla="*/ 443736 h 443910"/>
                <a:gd name="connsiteX5" fmla="*/ 359344 w 1341234"/>
                <a:gd name="connsiteY5" fmla="*/ 311216 h 443910"/>
                <a:gd name="connsiteX6" fmla="*/ 47147 w 1341234"/>
                <a:gd name="connsiteY6" fmla="*/ 262014 h 44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1234" h="443910">
                  <a:moveTo>
                    <a:pt x="0" y="254220"/>
                  </a:moveTo>
                  <a:lnTo>
                    <a:pt x="406601" y="0"/>
                  </a:lnTo>
                  <a:lnTo>
                    <a:pt x="457611" y="13676"/>
                  </a:lnTo>
                  <a:cubicBezTo>
                    <a:pt x="858001" y="120586"/>
                    <a:pt x="1311317" y="239969"/>
                    <a:pt x="1341234" y="259580"/>
                  </a:cubicBezTo>
                  <a:cubicBezTo>
                    <a:pt x="1337155" y="299693"/>
                    <a:pt x="1315377" y="449736"/>
                    <a:pt x="1301190" y="443736"/>
                  </a:cubicBezTo>
                  <a:cubicBezTo>
                    <a:pt x="1267732" y="445553"/>
                    <a:pt x="557777" y="378967"/>
                    <a:pt x="359344" y="311216"/>
                  </a:cubicBezTo>
                  <a:cubicBezTo>
                    <a:pt x="245881" y="291075"/>
                    <a:pt x="140295" y="276238"/>
                    <a:pt x="47147" y="26201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720743B-9C97-37DF-D56A-D2A9E750B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320892">
              <a:off x="11193220" y="1266534"/>
              <a:ext cx="1341234" cy="443910"/>
            </a:xfrm>
            <a:custGeom>
              <a:avLst/>
              <a:gdLst>
                <a:gd name="connsiteX0" fmla="*/ 0 w 1341234"/>
                <a:gd name="connsiteY0" fmla="*/ 254220 h 443910"/>
                <a:gd name="connsiteX1" fmla="*/ 406601 w 1341234"/>
                <a:gd name="connsiteY1" fmla="*/ 0 h 443910"/>
                <a:gd name="connsiteX2" fmla="*/ 457611 w 1341234"/>
                <a:gd name="connsiteY2" fmla="*/ 13676 h 443910"/>
                <a:gd name="connsiteX3" fmla="*/ 1341234 w 1341234"/>
                <a:gd name="connsiteY3" fmla="*/ 259580 h 443910"/>
                <a:gd name="connsiteX4" fmla="*/ 1301190 w 1341234"/>
                <a:gd name="connsiteY4" fmla="*/ 443736 h 443910"/>
                <a:gd name="connsiteX5" fmla="*/ 359344 w 1341234"/>
                <a:gd name="connsiteY5" fmla="*/ 311216 h 443910"/>
                <a:gd name="connsiteX6" fmla="*/ 47147 w 1341234"/>
                <a:gd name="connsiteY6" fmla="*/ 262014 h 44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1234" h="443910">
                  <a:moveTo>
                    <a:pt x="0" y="254220"/>
                  </a:moveTo>
                  <a:lnTo>
                    <a:pt x="406601" y="0"/>
                  </a:lnTo>
                  <a:lnTo>
                    <a:pt x="457611" y="13676"/>
                  </a:lnTo>
                  <a:cubicBezTo>
                    <a:pt x="858001" y="120586"/>
                    <a:pt x="1311317" y="239969"/>
                    <a:pt x="1341234" y="259580"/>
                  </a:cubicBezTo>
                  <a:cubicBezTo>
                    <a:pt x="1337155" y="299693"/>
                    <a:pt x="1315377" y="449736"/>
                    <a:pt x="1301190" y="443736"/>
                  </a:cubicBezTo>
                  <a:cubicBezTo>
                    <a:pt x="1267732" y="445553"/>
                    <a:pt x="557777" y="378967"/>
                    <a:pt x="359344" y="311216"/>
                  </a:cubicBezTo>
                  <a:cubicBezTo>
                    <a:pt x="245881" y="291075"/>
                    <a:pt x="140295" y="276238"/>
                    <a:pt x="47147" y="26201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C3539A-A126-556F-3B61-690C785C7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42612" flipH="1" flipV="1">
              <a:off x="10264608" y="74723"/>
              <a:ext cx="1083994" cy="1037613"/>
            </a:xfrm>
            <a:custGeom>
              <a:avLst/>
              <a:gdLst>
                <a:gd name="connsiteX0" fmla="*/ 886520 w 1083994"/>
                <a:gd name="connsiteY0" fmla="*/ 0 h 1037613"/>
                <a:gd name="connsiteX1" fmla="*/ 990233 w 1083994"/>
                <a:gd name="connsiteY1" fmla="*/ 29654 h 1037613"/>
                <a:gd name="connsiteX2" fmla="*/ 993535 w 1083994"/>
                <a:gd name="connsiteY2" fmla="*/ 43082 h 1037613"/>
                <a:gd name="connsiteX3" fmla="*/ 1051675 w 1083994"/>
                <a:gd name="connsiteY3" fmla="*/ 356973 h 1037613"/>
                <a:gd name="connsiteX4" fmla="*/ 1083975 w 1083994"/>
                <a:gd name="connsiteY4" fmla="*/ 602023 h 1037613"/>
                <a:gd name="connsiteX5" fmla="*/ 966613 w 1083994"/>
                <a:gd name="connsiteY5" fmla="*/ 901753 h 1037613"/>
                <a:gd name="connsiteX6" fmla="*/ 713135 w 1083994"/>
                <a:gd name="connsiteY6" fmla="*/ 1026319 h 1037613"/>
                <a:gd name="connsiteX7" fmla="*/ 318855 w 1083994"/>
                <a:gd name="connsiteY7" fmla="*/ 989106 h 1037613"/>
                <a:gd name="connsiteX8" fmla="*/ 128776 w 1083994"/>
                <a:gd name="connsiteY8" fmla="*/ 649273 h 1037613"/>
                <a:gd name="connsiteX9" fmla="*/ 0 w 1083994"/>
                <a:gd name="connsiteY9" fmla="*/ 49738 h 1037613"/>
                <a:gd name="connsiteX10" fmla="*/ 620956 w 1083994"/>
                <a:gd name="connsiteY10" fmla="*/ 642355 h 1037613"/>
                <a:gd name="connsiteX11" fmla="*/ 886064 w 1083994"/>
                <a:gd name="connsiteY11" fmla="*/ 1039 h 10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94" h="1037613">
                  <a:moveTo>
                    <a:pt x="886520" y="0"/>
                  </a:moveTo>
                  <a:lnTo>
                    <a:pt x="990233" y="29654"/>
                  </a:lnTo>
                  <a:lnTo>
                    <a:pt x="993535" y="43082"/>
                  </a:lnTo>
                  <a:cubicBezTo>
                    <a:pt x="1016489" y="140998"/>
                    <a:pt x="1041157" y="264776"/>
                    <a:pt x="1051675" y="356973"/>
                  </a:cubicBezTo>
                  <a:lnTo>
                    <a:pt x="1083975" y="602023"/>
                  </a:lnTo>
                  <a:cubicBezTo>
                    <a:pt x="1084789" y="765231"/>
                    <a:pt x="1059669" y="806637"/>
                    <a:pt x="966613" y="901753"/>
                  </a:cubicBezTo>
                  <a:cubicBezTo>
                    <a:pt x="910153" y="966250"/>
                    <a:pt x="821095" y="1011760"/>
                    <a:pt x="713135" y="1026319"/>
                  </a:cubicBezTo>
                  <a:cubicBezTo>
                    <a:pt x="605175" y="1040878"/>
                    <a:pt x="416248" y="1051946"/>
                    <a:pt x="318855" y="989106"/>
                  </a:cubicBezTo>
                  <a:cubicBezTo>
                    <a:pt x="221462" y="926265"/>
                    <a:pt x="147001" y="727446"/>
                    <a:pt x="128776" y="649273"/>
                  </a:cubicBezTo>
                  <a:cubicBezTo>
                    <a:pt x="93895" y="519198"/>
                    <a:pt x="28063" y="235695"/>
                    <a:pt x="0" y="49738"/>
                  </a:cubicBezTo>
                  <a:cubicBezTo>
                    <a:pt x="152500" y="20987"/>
                    <a:pt x="429040" y="429202"/>
                    <a:pt x="620956" y="642355"/>
                  </a:cubicBezTo>
                  <a:cubicBezTo>
                    <a:pt x="695371" y="468649"/>
                    <a:pt x="814439" y="166732"/>
                    <a:pt x="886064" y="103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089FB1-F28D-0DD0-436F-D094F3C82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42612" flipH="1" flipV="1">
              <a:off x="10264609" y="74723"/>
              <a:ext cx="1083994" cy="1037611"/>
            </a:xfrm>
            <a:custGeom>
              <a:avLst/>
              <a:gdLst>
                <a:gd name="connsiteX0" fmla="*/ 886519 w 1083994"/>
                <a:gd name="connsiteY0" fmla="*/ 0 h 1037611"/>
                <a:gd name="connsiteX1" fmla="*/ 990233 w 1083994"/>
                <a:gd name="connsiteY1" fmla="*/ 29654 h 1037611"/>
                <a:gd name="connsiteX2" fmla="*/ 993535 w 1083994"/>
                <a:gd name="connsiteY2" fmla="*/ 43080 h 1037611"/>
                <a:gd name="connsiteX3" fmla="*/ 1051675 w 1083994"/>
                <a:gd name="connsiteY3" fmla="*/ 356971 h 1037611"/>
                <a:gd name="connsiteX4" fmla="*/ 1083975 w 1083994"/>
                <a:gd name="connsiteY4" fmla="*/ 602021 h 1037611"/>
                <a:gd name="connsiteX5" fmla="*/ 966613 w 1083994"/>
                <a:gd name="connsiteY5" fmla="*/ 901751 h 1037611"/>
                <a:gd name="connsiteX6" fmla="*/ 713135 w 1083994"/>
                <a:gd name="connsiteY6" fmla="*/ 1026317 h 1037611"/>
                <a:gd name="connsiteX7" fmla="*/ 318855 w 1083994"/>
                <a:gd name="connsiteY7" fmla="*/ 989104 h 1037611"/>
                <a:gd name="connsiteX8" fmla="*/ 128776 w 1083994"/>
                <a:gd name="connsiteY8" fmla="*/ 649271 h 1037611"/>
                <a:gd name="connsiteX9" fmla="*/ 0 w 1083994"/>
                <a:gd name="connsiteY9" fmla="*/ 49736 h 1037611"/>
                <a:gd name="connsiteX10" fmla="*/ 620956 w 1083994"/>
                <a:gd name="connsiteY10" fmla="*/ 642353 h 1037611"/>
                <a:gd name="connsiteX11" fmla="*/ 886064 w 1083994"/>
                <a:gd name="connsiteY11" fmla="*/ 1037 h 103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94" h="1037611">
                  <a:moveTo>
                    <a:pt x="886519" y="0"/>
                  </a:moveTo>
                  <a:lnTo>
                    <a:pt x="990233" y="29654"/>
                  </a:lnTo>
                  <a:lnTo>
                    <a:pt x="993535" y="43080"/>
                  </a:lnTo>
                  <a:cubicBezTo>
                    <a:pt x="1016489" y="140996"/>
                    <a:pt x="1041157" y="264774"/>
                    <a:pt x="1051675" y="356971"/>
                  </a:cubicBezTo>
                  <a:lnTo>
                    <a:pt x="1083975" y="602021"/>
                  </a:lnTo>
                  <a:cubicBezTo>
                    <a:pt x="1084789" y="765229"/>
                    <a:pt x="1059669" y="806635"/>
                    <a:pt x="966613" y="901751"/>
                  </a:cubicBezTo>
                  <a:cubicBezTo>
                    <a:pt x="910153" y="966248"/>
                    <a:pt x="821095" y="1011758"/>
                    <a:pt x="713135" y="1026317"/>
                  </a:cubicBezTo>
                  <a:cubicBezTo>
                    <a:pt x="605175" y="1040876"/>
                    <a:pt x="416248" y="1051944"/>
                    <a:pt x="318855" y="989104"/>
                  </a:cubicBezTo>
                  <a:cubicBezTo>
                    <a:pt x="221462" y="926263"/>
                    <a:pt x="147001" y="727444"/>
                    <a:pt x="128776" y="649271"/>
                  </a:cubicBezTo>
                  <a:cubicBezTo>
                    <a:pt x="93895" y="519196"/>
                    <a:pt x="28063" y="235693"/>
                    <a:pt x="0" y="49736"/>
                  </a:cubicBezTo>
                  <a:cubicBezTo>
                    <a:pt x="152500" y="20985"/>
                    <a:pt x="429040" y="429200"/>
                    <a:pt x="620956" y="642353"/>
                  </a:cubicBezTo>
                  <a:cubicBezTo>
                    <a:pt x="695371" y="468647"/>
                    <a:pt x="814439" y="166730"/>
                    <a:pt x="886064" y="103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F019-04FA-0402-64AF-B5CD9B18B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3604" y="1937875"/>
            <a:ext cx="5591633" cy="411792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Solarwinds</a:t>
            </a:r>
          </a:p>
          <a:p>
            <a:r>
              <a:rPr lang="en-US" sz="2000" dirty="0">
                <a:solidFill>
                  <a:schemeClr val="tx2"/>
                </a:solidFill>
              </a:rPr>
              <a:t> Thought data</a:t>
            </a:r>
          </a:p>
          <a:p>
            <a:r>
              <a:rPr lang="en-US" sz="2000" dirty="0">
                <a:solidFill>
                  <a:schemeClr val="tx2"/>
                </a:solidFill>
              </a:rPr>
              <a:t> IBM</a:t>
            </a:r>
          </a:p>
          <a:p>
            <a:r>
              <a:rPr lang="en-US" sz="2000" dirty="0">
                <a:solidFill>
                  <a:schemeClr val="tx2"/>
                </a:solidFill>
              </a:rPr>
              <a:t> Netwitness</a:t>
            </a:r>
          </a:p>
          <a:p>
            <a:r>
              <a:rPr lang="en-US" sz="2000" dirty="0">
                <a:solidFill>
                  <a:schemeClr val="tx2"/>
                </a:solidFill>
              </a:rPr>
              <a:t> Arista</a:t>
            </a:r>
          </a:p>
          <a:p>
            <a:r>
              <a:rPr lang="en-US" sz="2000" dirty="0">
                <a:solidFill>
                  <a:schemeClr val="tx2"/>
                </a:solidFill>
              </a:rPr>
              <a:t> Socradar</a:t>
            </a:r>
          </a:p>
          <a:p>
            <a:r>
              <a:rPr lang="en-US" sz="2000" dirty="0">
                <a:solidFill>
                  <a:schemeClr val="tx2"/>
                </a:solidFill>
              </a:rPr>
              <a:t>Talos</a:t>
            </a:r>
          </a:p>
          <a:p>
            <a:r>
              <a:rPr lang="en-US" sz="2000" dirty="0">
                <a:solidFill>
                  <a:schemeClr val="tx2"/>
                </a:solidFill>
              </a:rPr>
              <a:t> ThreatConnect</a:t>
            </a:r>
          </a:p>
          <a:p>
            <a:r>
              <a:rPr lang="en-US" sz="2000" dirty="0">
                <a:solidFill>
                  <a:schemeClr val="tx2"/>
                </a:solidFill>
              </a:rPr>
              <a:t> CrowdStrike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AlgoSec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SG" sz="20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4B3C3-8078-07A7-5DEA-7F9F5CB7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IN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EC05F-0F57-55F7-3294-8B5FC8CB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1877142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C5F9-54BB-41B2-E7C0-CB698328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6" t="22776" r="71438" b="14222"/>
          <a:stretch/>
        </p:blipFill>
        <p:spPr>
          <a:xfrm>
            <a:off x="4776788" y="654050"/>
            <a:ext cx="1897063" cy="554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13AC1-CF29-C75B-824E-913DE0C911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28" t="21147" r="42818" b="13444"/>
          <a:stretch/>
        </p:blipFill>
        <p:spPr>
          <a:xfrm>
            <a:off x="6740525" y="654050"/>
            <a:ext cx="2479675" cy="5545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24890D-7A5F-D2A9-9B6D-84FA27A46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32" t="23201" r="13633" b="11504"/>
          <a:stretch/>
        </p:blipFill>
        <p:spPr>
          <a:xfrm>
            <a:off x="9286875" y="654050"/>
            <a:ext cx="2268538" cy="5545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A4092-F9F7-754C-5DE0-33557C023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UniSoft Business Overview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B7A5E1-5E36-0DB1-4E49-2B726973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A3F524-2726-A211-90E6-9E688533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</p:spTree>
    <p:extLst>
      <p:ext uri="{BB962C8B-B14F-4D97-AF65-F5344CB8AC3E}">
        <p14:creationId xmlns:p14="http://schemas.microsoft.com/office/powerpoint/2010/main" val="1825473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 txBox="1">
            <a:spLocks/>
          </p:cNvSpPr>
          <p:nvPr/>
        </p:nvSpPr>
        <p:spPr>
          <a:xfrm>
            <a:off x="878143" y="461972"/>
            <a:ext cx="5706007" cy="415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PRODUCTS &amp; SERVICES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2239826" y="1566857"/>
            <a:ext cx="1883918" cy="3896224"/>
            <a:chOff x="2236594" y="1479666"/>
            <a:chExt cx="2326880" cy="4649438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519474" y="3804360"/>
              <a:ext cx="1044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2295241" y="1479666"/>
              <a:ext cx="846125" cy="603929"/>
              <a:chOff x="4409791" y="1479666"/>
              <a:chExt cx="846125" cy="603929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flipV="1">
                <a:off x="4409791" y="1479666"/>
                <a:ext cx="270125" cy="60392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679916" y="1479666"/>
                <a:ext cx="576000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2964372" y="2254564"/>
              <a:ext cx="972355" cy="156640"/>
              <a:chOff x="5078922" y="2254564"/>
              <a:chExt cx="972355" cy="156640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5078922" y="2254564"/>
                <a:ext cx="252331" cy="15664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5331253" y="2254564"/>
                <a:ext cx="72002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494575" y="3029462"/>
              <a:ext cx="1046224" cy="210021"/>
              <a:chOff x="5609125" y="3029462"/>
              <a:chExt cx="1046224" cy="210021"/>
            </a:xfrm>
          </p:grpSpPr>
          <p:cxnSp>
            <p:nvCxnSpPr>
              <p:cNvPr id="28" name="Straight Connector 27"/>
              <p:cNvCxnSpPr>
                <a:stCxn id="83" idx="2"/>
              </p:cNvCxnSpPr>
              <p:nvPr/>
            </p:nvCxnSpPr>
            <p:spPr>
              <a:xfrm flipV="1">
                <a:off x="5609125" y="3029462"/>
                <a:ext cx="326200" cy="2100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935325" y="3029462"/>
                <a:ext cx="72002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3454910" y="4417219"/>
              <a:ext cx="786022" cy="162039"/>
              <a:chOff x="5569460" y="4417219"/>
              <a:chExt cx="786022" cy="162039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H="1" flipV="1">
                <a:off x="5569460" y="4417219"/>
                <a:ext cx="409561" cy="162039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979024" y="4579258"/>
                <a:ext cx="37645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2964372" y="5098256"/>
              <a:ext cx="715109" cy="255901"/>
              <a:chOff x="5078922" y="5098256"/>
              <a:chExt cx="715109" cy="25590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H="1" flipV="1">
                <a:off x="5078922" y="5098256"/>
                <a:ext cx="277042" cy="25590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5355964" y="5354156"/>
                <a:ext cx="438067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2236594" y="5468871"/>
              <a:ext cx="867165" cy="660233"/>
              <a:chOff x="4351144" y="5468871"/>
              <a:chExt cx="867165" cy="66023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4351144" y="5468871"/>
                <a:ext cx="336710" cy="660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687854" y="6129009"/>
                <a:ext cx="530455" cy="9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/>
          <p:cNvGrpSpPr/>
          <p:nvPr/>
        </p:nvGrpSpPr>
        <p:grpSpPr>
          <a:xfrm>
            <a:off x="2981120" y="1312713"/>
            <a:ext cx="2693612" cy="482723"/>
            <a:chOff x="5412681" y="666750"/>
            <a:chExt cx="3807519" cy="6477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2" name="Rounded Rectangle 61"/>
            <p:cNvSpPr/>
            <p:nvPr/>
          </p:nvSpPr>
          <p:spPr>
            <a:xfrm>
              <a:off x="5412681" y="666750"/>
              <a:ext cx="3807519" cy="6477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5446458" y="722402"/>
              <a:ext cx="536396" cy="536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422834" y="1331072"/>
            <a:ext cx="21229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Enterprise resource planning (ERP)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3354128" y="1974860"/>
            <a:ext cx="2693611" cy="48272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/>
          <p:cNvSpPr/>
          <p:nvPr/>
        </p:nvSpPr>
        <p:spPr>
          <a:xfrm>
            <a:off x="3383026" y="2016337"/>
            <a:ext cx="379471" cy="399769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/>
          <p:cNvSpPr txBox="1"/>
          <p:nvPr/>
        </p:nvSpPr>
        <p:spPr>
          <a:xfrm>
            <a:off x="3757202" y="1994484"/>
            <a:ext cx="22169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ysClr val="windowText" lastClr="000000"/>
                </a:solidFill>
              </a:rPr>
              <a:t>Uni Asset Management (Mutual Fund) 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399003" y="2043062"/>
            <a:ext cx="3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808697" y="2624224"/>
            <a:ext cx="2693611" cy="482723"/>
            <a:chOff x="5412681" y="666750"/>
            <a:chExt cx="3807519" cy="6477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8" name="Rounded Rectangle 67"/>
            <p:cNvSpPr/>
            <p:nvPr/>
          </p:nvSpPr>
          <p:spPr>
            <a:xfrm>
              <a:off x="5412681" y="666750"/>
              <a:ext cx="3807519" cy="6477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5460599" y="722402"/>
              <a:ext cx="536396" cy="536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4170129" y="2720580"/>
            <a:ext cx="19707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 Custodian Banking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53037" y="3268331"/>
            <a:ext cx="2693611" cy="482723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TextBox 101"/>
          <p:cNvSpPr txBox="1"/>
          <p:nvPr/>
        </p:nvSpPr>
        <p:spPr>
          <a:xfrm>
            <a:off x="4321306" y="3278859"/>
            <a:ext cx="199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Collection and Recovery Management Solution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08697" y="3922951"/>
            <a:ext cx="2693611" cy="482723"/>
            <a:chOff x="5412681" y="666750"/>
            <a:chExt cx="3807519" cy="6477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9" name="Rounded Rectangle 38"/>
            <p:cNvSpPr/>
            <p:nvPr/>
          </p:nvSpPr>
          <p:spPr>
            <a:xfrm>
              <a:off x="5412681" y="666750"/>
              <a:ext cx="3807519" cy="6477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5467669" y="722402"/>
              <a:ext cx="536396" cy="536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4146635" y="3918920"/>
            <a:ext cx="2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 Wealth Manager (Merchant Bank Operation)</a:t>
            </a:r>
            <a:endParaRPr lang="en-IN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354128" y="4572315"/>
            <a:ext cx="2693611" cy="482723"/>
            <a:chOff x="5412681" y="666750"/>
            <a:chExt cx="3807519" cy="6477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5412681" y="666750"/>
              <a:ext cx="3807519" cy="6477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/>
            <p:cNvSpPr/>
            <p:nvPr/>
          </p:nvSpPr>
          <p:spPr>
            <a:xfrm>
              <a:off x="5453529" y="722402"/>
              <a:ext cx="536396" cy="536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3808697" y="4676591"/>
            <a:ext cx="1712175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UniVAT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925781" y="5221680"/>
            <a:ext cx="2693611" cy="482722"/>
            <a:chOff x="5412681" y="666750"/>
            <a:chExt cx="3807519" cy="6476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Rounded Rectangle 45"/>
            <p:cNvSpPr/>
            <p:nvPr/>
          </p:nvSpPr>
          <p:spPr>
            <a:xfrm>
              <a:off x="5412681" y="666750"/>
              <a:ext cx="3807519" cy="64769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>
              <a:off x="5453529" y="722402"/>
              <a:ext cx="536396" cy="536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3381709" y="5325952"/>
            <a:ext cx="1334814" cy="27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UniPOS</a:t>
            </a:r>
          </a:p>
        </p:txBody>
      </p:sp>
      <p:sp>
        <p:nvSpPr>
          <p:cNvPr id="158" name="Oval 157"/>
          <p:cNvSpPr/>
          <p:nvPr/>
        </p:nvSpPr>
        <p:spPr>
          <a:xfrm>
            <a:off x="540475" y="2012551"/>
            <a:ext cx="2780353" cy="292908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Freeform 89"/>
          <p:cNvSpPr/>
          <p:nvPr/>
        </p:nvSpPr>
        <p:spPr>
          <a:xfrm>
            <a:off x="1932162" y="2012632"/>
            <a:ext cx="584130" cy="488200"/>
          </a:xfrm>
          <a:custGeom>
            <a:avLst/>
            <a:gdLst>
              <a:gd name="connsiteX0" fmla="*/ 0 w 1101994"/>
              <a:gd name="connsiteY0" fmla="*/ 0 h 874251"/>
              <a:gd name="connsiteX1" fmla="*/ 265300 w 1101994"/>
              <a:gd name="connsiteY1" fmla="*/ 13396 h 874251"/>
              <a:gd name="connsiteX2" fmla="*/ 1018002 w 1101994"/>
              <a:gd name="connsiteY2" fmla="*/ 205956 h 874251"/>
              <a:gd name="connsiteX3" fmla="*/ 1101994 w 1101994"/>
              <a:gd name="connsiteY3" fmla="*/ 246417 h 874251"/>
              <a:gd name="connsiteX4" fmla="*/ 809230 w 1101994"/>
              <a:gd name="connsiteY4" fmla="*/ 874251 h 874251"/>
              <a:gd name="connsiteX5" fmla="*/ 748121 w 1101994"/>
              <a:gd name="connsiteY5" fmla="*/ 844813 h 874251"/>
              <a:gd name="connsiteX6" fmla="*/ 194410 w 1101994"/>
              <a:gd name="connsiteY6" fmla="*/ 703160 h 874251"/>
              <a:gd name="connsiteX7" fmla="*/ 0 w 1101994"/>
              <a:gd name="connsiteY7" fmla="*/ 693343 h 874251"/>
              <a:gd name="connsiteX8" fmla="*/ 0 w 1101994"/>
              <a:gd name="connsiteY8" fmla="*/ 0 h 87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994" h="874251">
                <a:moveTo>
                  <a:pt x="0" y="0"/>
                </a:moveTo>
                <a:lnTo>
                  <a:pt x="265300" y="13396"/>
                </a:lnTo>
                <a:cubicBezTo>
                  <a:pt x="529797" y="40258"/>
                  <a:pt x="782675" y="106422"/>
                  <a:pt x="1018002" y="205956"/>
                </a:cubicBezTo>
                <a:lnTo>
                  <a:pt x="1101994" y="246417"/>
                </a:lnTo>
                <a:lnTo>
                  <a:pt x="809230" y="874251"/>
                </a:lnTo>
                <a:lnTo>
                  <a:pt x="748121" y="844813"/>
                </a:lnTo>
                <a:cubicBezTo>
                  <a:pt x="575008" y="771592"/>
                  <a:pt x="388983" y="722920"/>
                  <a:pt x="194410" y="703160"/>
                </a:cubicBezTo>
                <a:lnTo>
                  <a:pt x="0" y="6933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9" name="Freeform 88"/>
          <p:cNvSpPr/>
          <p:nvPr/>
        </p:nvSpPr>
        <p:spPr>
          <a:xfrm>
            <a:off x="2363830" y="2151617"/>
            <a:ext cx="645913" cy="646429"/>
          </a:xfrm>
          <a:custGeom>
            <a:avLst/>
            <a:gdLst>
              <a:gd name="connsiteX0" fmla="*/ 292763 w 1218550"/>
              <a:gd name="connsiteY0" fmla="*/ 0 h 1157601"/>
              <a:gd name="connsiteX1" fmla="*/ 432894 w 1218550"/>
              <a:gd name="connsiteY1" fmla="*/ 67505 h 1157601"/>
              <a:gd name="connsiteX2" fmla="*/ 1206546 w 1218550"/>
              <a:gd name="connsiteY2" fmla="*/ 705365 h 1157601"/>
              <a:gd name="connsiteX3" fmla="*/ 1218550 w 1218550"/>
              <a:gd name="connsiteY3" fmla="*/ 721417 h 1157601"/>
              <a:gd name="connsiteX4" fmla="*/ 679908 w 1218550"/>
              <a:gd name="connsiteY4" fmla="*/ 1157601 h 1157601"/>
              <a:gd name="connsiteX5" fmla="*/ 671529 w 1218550"/>
              <a:gd name="connsiteY5" fmla="*/ 1146396 h 1157601"/>
              <a:gd name="connsiteX6" fmla="*/ 102406 w 1218550"/>
              <a:gd name="connsiteY6" fmla="*/ 677165 h 1157601"/>
              <a:gd name="connsiteX7" fmla="*/ 0 w 1218550"/>
              <a:gd name="connsiteY7" fmla="*/ 627833 h 1157601"/>
              <a:gd name="connsiteX8" fmla="*/ 292763 w 1218550"/>
              <a:gd name="connsiteY8" fmla="*/ 0 h 115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8550" h="1157601">
                <a:moveTo>
                  <a:pt x="292763" y="0"/>
                </a:moveTo>
                <a:lnTo>
                  <a:pt x="432894" y="67505"/>
                </a:lnTo>
                <a:cubicBezTo>
                  <a:pt x="730184" y="229002"/>
                  <a:pt x="992755" y="446309"/>
                  <a:pt x="1206546" y="705365"/>
                </a:cubicBezTo>
                <a:lnTo>
                  <a:pt x="1218550" y="721417"/>
                </a:lnTo>
                <a:lnTo>
                  <a:pt x="679908" y="1157601"/>
                </a:lnTo>
                <a:lnTo>
                  <a:pt x="671529" y="1146396"/>
                </a:lnTo>
                <a:cubicBezTo>
                  <a:pt x="514257" y="955826"/>
                  <a:pt x="321101" y="795968"/>
                  <a:pt x="102406" y="677165"/>
                </a:cubicBezTo>
                <a:lnTo>
                  <a:pt x="0" y="627833"/>
                </a:lnTo>
                <a:lnTo>
                  <a:pt x="29276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3" name="Freeform 82"/>
          <p:cNvSpPr/>
          <p:nvPr/>
        </p:nvSpPr>
        <p:spPr>
          <a:xfrm>
            <a:off x="2726036" y="2557021"/>
            <a:ext cx="557858" cy="676342"/>
          </a:xfrm>
          <a:custGeom>
            <a:avLst/>
            <a:gdLst>
              <a:gd name="connsiteX0" fmla="*/ 538642 w 1052430"/>
              <a:gd name="connsiteY0" fmla="*/ 0 h 1211168"/>
              <a:gd name="connsiteX1" fmla="*/ 674202 w 1052430"/>
              <a:gd name="connsiteY1" fmla="*/ 181282 h 1211168"/>
              <a:gd name="connsiteX2" fmla="*/ 1004200 w 1052430"/>
              <a:gd name="connsiteY2" fmla="*/ 867734 h 1211168"/>
              <a:gd name="connsiteX3" fmla="*/ 1052430 w 1052430"/>
              <a:gd name="connsiteY3" fmla="*/ 1055306 h 1211168"/>
              <a:gd name="connsiteX4" fmla="*/ 377320 w 1052430"/>
              <a:gd name="connsiteY4" fmla="*/ 1211168 h 1211168"/>
              <a:gd name="connsiteX5" fmla="*/ 342028 w 1052430"/>
              <a:gd name="connsiteY5" fmla="*/ 1073913 h 1211168"/>
              <a:gd name="connsiteX6" fmla="*/ 99272 w 1052430"/>
              <a:gd name="connsiteY6" fmla="*/ 568937 h 1211168"/>
              <a:gd name="connsiteX7" fmla="*/ 0 w 1052430"/>
              <a:gd name="connsiteY7" fmla="*/ 436183 h 1211168"/>
              <a:gd name="connsiteX8" fmla="*/ 538642 w 1052430"/>
              <a:gd name="connsiteY8" fmla="*/ 0 h 121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2430" h="1211168">
                <a:moveTo>
                  <a:pt x="538642" y="0"/>
                </a:moveTo>
                <a:lnTo>
                  <a:pt x="674202" y="181282"/>
                </a:lnTo>
                <a:cubicBezTo>
                  <a:pt x="815595" y="390571"/>
                  <a:pt x="927572" y="621365"/>
                  <a:pt x="1004200" y="867734"/>
                </a:cubicBezTo>
                <a:lnTo>
                  <a:pt x="1052430" y="1055306"/>
                </a:lnTo>
                <a:lnTo>
                  <a:pt x="377320" y="1211168"/>
                </a:lnTo>
                <a:lnTo>
                  <a:pt x="342028" y="1073913"/>
                </a:lnTo>
                <a:cubicBezTo>
                  <a:pt x="285658" y="892676"/>
                  <a:pt x="203285" y="722896"/>
                  <a:pt x="99272" y="568937"/>
                </a:cubicBezTo>
                <a:lnTo>
                  <a:pt x="0" y="436183"/>
                </a:lnTo>
                <a:lnTo>
                  <a:pt x="538642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7" name="Freeform 76"/>
          <p:cNvSpPr/>
          <p:nvPr/>
        </p:nvSpPr>
        <p:spPr>
          <a:xfrm>
            <a:off x="2926794" y="3149409"/>
            <a:ext cx="394035" cy="630605"/>
          </a:xfrm>
          <a:custGeom>
            <a:avLst/>
            <a:gdLst>
              <a:gd name="connsiteX0" fmla="*/ 675110 w 743370"/>
              <a:gd name="connsiteY0" fmla="*/ 0 h 1129265"/>
              <a:gd name="connsiteX1" fmla="*/ 690087 w 743370"/>
              <a:gd name="connsiteY1" fmla="*/ 58249 h 1129265"/>
              <a:gd name="connsiteX2" fmla="*/ 743370 w 743370"/>
              <a:gd name="connsiteY2" fmla="*/ 586803 h 1129265"/>
              <a:gd name="connsiteX3" fmla="*/ 690087 w 743370"/>
              <a:gd name="connsiteY3" fmla="*/ 1115357 h 1129265"/>
              <a:gd name="connsiteX4" fmla="*/ 686511 w 743370"/>
              <a:gd name="connsiteY4" fmla="*/ 1129265 h 1129265"/>
              <a:gd name="connsiteX5" fmla="*/ 8387 w 743370"/>
              <a:gd name="connsiteY5" fmla="*/ 985126 h 1129265"/>
              <a:gd name="connsiteX6" fmla="*/ 10830 w 743370"/>
              <a:gd name="connsiteY6" fmla="*/ 975625 h 1129265"/>
              <a:gd name="connsiteX7" fmla="*/ 50027 w 743370"/>
              <a:gd name="connsiteY7" fmla="*/ 586803 h 1129265"/>
              <a:gd name="connsiteX8" fmla="*/ 10830 w 743370"/>
              <a:gd name="connsiteY8" fmla="*/ 197981 h 1129265"/>
              <a:gd name="connsiteX9" fmla="*/ 0 w 743370"/>
              <a:gd name="connsiteY9" fmla="*/ 155862 h 1129265"/>
              <a:gd name="connsiteX10" fmla="*/ 675110 w 743370"/>
              <a:gd name="connsiteY10" fmla="*/ 0 h 11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3370" h="1129265">
                <a:moveTo>
                  <a:pt x="675110" y="0"/>
                </a:moveTo>
                <a:lnTo>
                  <a:pt x="690087" y="58249"/>
                </a:lnTo>
                <a:cubicBezTo>
                  <a:pt x="725023" y="228977"/>
                  <a:pt x="743370" y="405747"/>
                  <a:pt x="743370" y="586803"/>
                </a:cubicBezTo>
                <a:cubicBezTo>
                  <a:pt x="743370" y="767859"/>
                  <a:pt x="725023" y="944630"/>
                  <a:pt x="690087" y="1115357"/>
                </a:cubicBezTo>
                <a:lnTo>
                  <a:pt x="686511" y="1129265"/>
                </a:lnTo>
                <a:lnTo>
                  <a:pt x="8387" y="985126"/>
                </a:lnTo>
                <a:lnTo>
                  <a:pt x="10830" y="975625"/>
                </a:lnTo>
                <a:cubicBezTo>
                  <a:pt x="36531" y="850032"/>
                  <a:pt x="50027" y="719994"/>
                  <a:pt x="50027" y="586803"/>
                </a:cubicBezTo>
                <a:cubicBezTo>
                  <a:pt x="50027" y="453613"/>
                  <a:pt x="36531" y="323574"/>
                  <a:pt x="10830" y="197981"/>
                </a:cubicBezTo>
                <a:lnTo>
                  <a:pt x="0" y="155862"/>
                </a:lnTo>
                <a:lnTo>
                  <a:pt x="67511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1" name="Freeform 30"/>
          <p:cNvSpPr/>
          <p:nvPr/>
        </p:nvSpPr>
        <p:spPr>
          <a:xfrm>
            <a:off x="2736723" y="3702608"/>
            <a:ext cx="553214" cy="674088"/>
          </a:xfrm>
          <a:custGeom>
            <a:avLst/>
            <a:gdLst>
              <a:gd name="connsiteX0" fmla="*/ 365545 w 1043669"/>
              <a:gd name="connsiteY0" fmla="*/ 0 h 1207132"/>
              <a:gd name="connsiteX1" fmla="*/ 1043669 w 1043669"/>
              <a:gd name="connsiteY1" fmla="*/ 144139 h 1207132"/>
              <a:gd name="connsiteX2" fmla="*/ 984039 w 1043669"/>
              <a:gd name="connsiteY2" fmla="*/ 376048 h 1207132"/>
              <a:gd name="connsiteX3" fmla="*/ 654041 w 1043669"/>
              <a:gd name="connsiteY3" fmla="*/ 1062500 h 1207132"/>
              <a:gd name="connsiteX4" fmla="*/ 545888 w 1043669"/>
              <a:gd name="connsiteY4" fmla="*/ 1207132 h 1207132"/>
              <a:gd name="connsiteX5" fmla="*/ 0 w 1043669"/>
              <a:gd name="connsiteY5" fmla="*/ 780638 h 1207132"/>
              <a:gd name="connsiteX6" fmla="*/ 79111 w 1043669"/>
              <a:gd name="connsiteY6" fmla="*/ 674845 h 1207132"/>
              <a:gd name="connsiteX7" fmla="*/ 321867 w 1043669"/>
              <a:gd name="connsiteY7" fmla="*/ 169869 h 1207132"/>
              <a:gd name="connsiteX8" fmla="*/ 365545 w 1043669"/>
              <a:gd name="connsiteY8" fmla="*/ 0 h 12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3669" h="1207132">
                <a:moveTo>
                  <a:pt x="365545" y="0"/>
                </a:moveTo>
                <a:lnTo>
                  <a:pt x="1043669" y="144139"/>
                </a:lnTo>
                <a:lnTo>
                  <a:pt x="984039" y="376048"/>
                </a:lnTo>
                <a:cubicBezTo>
                  <a:pt x="907411" y="622417"/>
                  <a:pt x="795434" y="853212"/>
                  <a:pt x="654041" y="1062500"/>
                </a:cubicBezTo>
                <a:lnTo>
                  <a:pt x="545888" y="1207132"/>
                </a:lnTo>
                <a:lnTo>
                  <a:pt x="0" y="780638"/>
                </a:lnTo>
                <a:lnTo>
                  <a:pt x="79111" y="674845"/>
                </a:lnTo>
                <a:cubicBezTo>
                  <a:pt x="183124" y="520886"/>
                  <a:pt x="265497" y="351106"/>
                  <a:pt x="321867" y="169869"/>
                </a:cubicBezTo>
                <a:lnTo>
                  <a:pt x="365545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Freeform 26"/>
          <p:cNvSpPr/>
          <p:nvPr/>
        </p:nvSpPr>
        <p:spPr>
          <a:xfrm>
            <a:off x="2379895" y="4141081"/>
            <a:ext cx="644376" cy="650402"/>
          </a:xfrm>
          <a:custGeom>
            <a:avLst/>
            <a:gdLst>
              <a:gd name="connsiteX0" fmla="*/ 669763 w 1215650"/>
              <a:gd name="connsiteY0" fmla="*/ 0 h 1164716"/>
              <a:gd name="connsiteX1" fmla="*/ 1215650 w 1215650"/>
              <a:gd name="connsiteY1" fmla="*/ 426494 h 1164716"/>
              <a:gd name="connsiteX2" fmla="*/ 1176238 w 1215650"/>
              <a:gd name="connsiteY2" fmla="*/ 479198 h 1164716"/>
              <a:gd name="connsiteX3" fmla="*/ 402586 w 1215650"/>
              <a:gd name="connsiteY3" fmla="*/ 1117058 h 1164716"/>
              <a:gd name="connsiteX4" fmla="*/ 303656 w 1215650"/>
              <a:gd name="connsiteY4" fmla="*/ 1164716 h 1164716"/>
              <a:gd name="connsiteX5" fmla="*/ 0 w 1215650"/>
              <a:gd name="connsiteY5" fmla="*/ 542130 h 1164716"/>
              <a:gd name="connsiteX6" fmla="*/ 72098 w 1215650"/>
              <a:gd name="connsiteY6" fmla="*/ 507398 h 1164716"/>
              <a:gd name="connsiteX7" fmla="*/ 641221 w 1215650"/>
              <a:gd name="connsiteY7" fmla="*/ 38167 h 1164716"/>
              <a:gd name="connsiteX8" fmla="*/ 669763 w 1215650"/>
              <a:gd name="connsiteY8" fmla="*/ 0 h 116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5650" h="1164716">
                <a:moveTo>
                  <a:pt x="669763" y="0"/>
                </a:moveTo>
                <a:lnTo>
                  <a:pt x="1215650" y="426494"/>
                </a:lnTo>
                <a:lnTo>
                  <a:pt x="1176238" y="479198"/>
                </a:lnTo>
                <a:cubicBezTo>
                  <a:pt x="962447" y="738254"/>
                  <a:pt x="699876" y="955561"/>
                  <a:pt x="402586" y="1117058"/>
                </a:cubicBezTo>
                <a:lnTo>
                  <a:pt x="303656" y="1164716"/>
                </a:lnTo>
                <a:lnTo>
                  <a:pt x="0" y="542130"/>
                </a:lnTo>
                <a:lnTo>
                  <a:pt x="72098" y="507398"/>
                </a:lnTo>
                <a:cubicBezTo>
                  <a:pt x="290793" y="388595"/>
                  <a:pt x="483949" y="228737"/>
                  <a:pt x="641221" y="38167"/>
                </a:cubicBezTo>
                <a:lnTo>
                  <a:pt x="669763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3" name="Freeform 22"/>
          <p:cNvSpPr/>
          <p:nvPr/>
        </p:nvSpPr>
        <p:spPr>
          <a:xfrm>
            <a:off x="1932162" y="4445199"/>
            <a:ext cx="605969" cy="496353"/>
          </a:xfrm>
          <a:custGeom>
            <a:avLst/>
            <a:gdLst>
              <a:gd name="connsiteX0" fmla="*/ 839539 w 1143194"/>
              <a:gd name="connsiteY0" fmla="*/ 0 h 888851"/>
              <a:gd name="connsiteX1" fmla="*/ 1143194 w 1143194"/>
              <a:gd name="connsiteY1" fmla="*/ 622587 h 888851"/>
              <a:gd name="connsiteX2" fmla="*/ 1018002 w 1143194"/>
              <a:gd name="connsiteY2" fmla="*/ 682895 h 888851"/>
              <a:gd name="connsiteX3" fmla="*/ 265300 w 1143194"/>
              <a:gd name="connsiteY3" fmla="*/ 875455 h 888851"/>
              <a:gd name="connsiteX4" fmla="*/ 0 w 1143194"/>
              <a:gd name="connsiteY4" fmla="*/ 888851 h 888851"/>
              <a:gd name="connsiteX5" fmla="*/ 0 w 1143194"/>
              <a:gd name="connsiteY5" fmla="*/ 195508 h 888851"/>
              <a:gd name="connsiteX6" fmla="*/ 194410 w 1143194"/>
              <a:gd name="connsiteY6" fmla="*/ 185691 h 888851"/>
              <a:gd name="connsiteX7" fmla="*/ 748121 w 1143194"/>
              <a:gd name="connsiteY7" fmla="*/ 44038 h 888851"/>
              <a:gd name="connsiteX8" fmla="*/ 839539 w 1143194"/>
              <a:gd name="connsiteY8" fmla="*/ 0 h 88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3194" h="888851">
                <a:moveTo>
                  <a:pt x="839539" y="0"/>
                </a:moveTo>
                <a:lnTo>
                  <a:pt x="1143194" y="622587"/>
                </a:lnTo>
                <a:lnTo>
                  <a:pt x="1018002" y="682895"/>
                </a:lnTo>
                <a:cubicBezTo>
                  <a:pt x="782675" y="782430"/>
                  <a:pt x="529797" y="848594"/>
                  <a:pt x="265300" y="875455"/>
                </a:cubicBezTo>
                <a:lnTo>
                  <a:pt x="0" y="888851"/>
                </a:lnTo>
                <a:lnTo>
                  <a:pt x="0" y="195508"/>
                </a:lnTo>
                <a:lnTo>
                  <a:pt x="194410" y="185691"/>
                </a:lnTo>
                <a:cubicBezTo>
                  <a:pt x="388983" y="165932"/>
                  <a:pt x="575008" y="117259"/>
                  <a:pt x="748121" y="44038"/>
                </a:cubicBezTo>
                <a:lnTo>
                  <a:pt x="83953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59" name="Oval 158"/>
          <p:cNvSpPr/>
          <p:nvPr/>
        </p:nvSpPr>
        <p:spPr>
          <a:xfrm>
            <a:off x="907993" y="2399729"/>
            <a:ext cx="2045318" cy="21547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7" name="Group 226"/>
          <p:cNvGrpSpPr/>
          <p:nvPr/>
        </p:nvGrpSpPr>
        <p:grpSpPr>
          <a:xfrm>
            <a:off x="2046616" y="2107709"/>
            <a:ext cx="1199861" cy="2665231"/>
            <a:chOff x="1997955" y="2125075"/>
            <a:chExt cx="1481982" cy="3180471"/>
          </a:xfrm>
        </p:grpSpPr>
        <p:grpSp>
          <p:nvGrpSpPr>
            <p:cNvPr id="121" name="Group 120"/>
            <p:cNvGrpSpPr/>
            <p:nvPr/>
          </p:nvGrpSpPr>
          <p:grpSpPr>
            <a:xfrm>
              <a:off x="2029666" y="2125075"/>
              <a:ext cx="310480" cy="310480"/>
              <a:chOff x="-2336165" y="2018030"/>
              <a:chExt cx="2782570" cy="2782570"/>
            </a:xfrm>
            <a:solidFill>
              <a:schemeClr val="bg1"/>
            </a:solidFill>
          </p:grpSpPr>
          <p:sp>
            <p:nvSpPr>
              <p:cNvPr id="122" name="Freeform 121"/>
              <p:cNvSpPr/>
              <p:nvPr/>
            </p:nvSpPr>
            <p:spPr>
              <a:xfrm>
                <a:off x="-1709379" y="2644177"/>
                <a:ext cx="1528998" cy="1530276"/>
              </a:xfrm>
              <a:custGeom>
                <a:avLst/>
                <a:gdLst>
                  <a:gd name="connsiteX0" fmla="*/ 1144188 w 1528998"/>
                  <a:gd name="connsiteY0" fmla="*/ 815938 h 1530276"/>
                  <a:gd name="connsiteX1" fmla="*/ 1528998 w 1528998"/>
                  <a:gd name="connsiteY1" fmla="*/ 815938 h 1530276"/>
                  <a:gd name="connsiteX2" fmla="*/ 1518483 w 1528998"/>
                  <a:gd name="connsiteY2" fmla="*/ 920243 h 1530276"/>
                  <a:gd name="connsiteX3" fmla="*/ 900734 w 1528998"/>
                  <a:gd name="connsiteY3" fmla="*/ 1522737 h 1530276"/>
                  <a:gd name="connsiteX4" fmla="*/ 815299 w 1528998"/>
                  <a:gd name="connsiteY4" fmla="*/ 1530276 h 1530276"/>
                  <a:gd name="connsiteX5" fmla="*/ 815299 w 1528998"/>
                  <a:gd name="connsiteY5" fmla="*/ 1145466 h 1530276"/>
                  <a:gd name="connsiteX6" fmla="*/ 832617 w 1528998"/>
                  <a:gd name="connsiteY6" fmla="*/ 1143938 h 1530276"/>
                  <a:gd name="connsiteX7" fmla="*/ 1141491 w 1528998"/>
                  <a:gd name="connsiteY7" fmla="*/ 842691 h 1530276"/>
                  <a:gd name="connsiteX8" fmla="*/ 0 w 1528998"/>
                  <a:gd name="connsiteY8" fmla="*/ 815938 h 1530276"/>
                  <a:gd name="connsiteX9" fmla="*/ 384810 w 1528998"/>
                  <a:gd name="connsiteY9" fmla="*/ 815938 h 1530276"/>
                  <a:gd name="connsiteX10" fmla="*/ 387507 w 1528998"/>
                  <a:gd name="connsiteY10" fmla="*/ 842691 h 1530276"/>
                  <a:gd name="connsiteX11" fmla="*/ 696381 w 1528998"/>
                  <a:gd name="connsiteY11" fmla="*/ 1143938 h 1530276"/>
                  <a:gd name="connsiteX12" fmla="*/ 713699 w 1528998"/>
                  <a:gd name="connsiteY12" fmla="*/ 1145466 h 1530276"/>
                  <a:gd name="connsiteX13" fmla="*/ 713699 w 1528998"/>
                  <a:gd name="connsiteY13" fmla="*/ 1530276 h 1530276"/>
                  <a:gd name="connsiteX14" fmla="*/ 628264 w 1528998"/>
                  <a:gd name="connsiteY14" fmla="*/ 1522737 h 1530276"/>
                  <a:gd name="connsiteX15" fmla="*/ 10515 w 1528998"/>
                  <a:gd name="connsiteY15" fmla="*/ 920243 h 1530276"/>
                  <a:gd name="connsiteX16" fmla="*/ 815299 w 1528998"/>
                  <a:gd name="connsiteY16" fmla="*/ 0 h 1530276"/>
                  <a:gd name="connsiteX17" fmla="*/ 900734 w 1528998"/>
                  <a:gd name="connsiteY17" fmla="*/ 7539 h 1530276"/>
                  <a:gd name="connsiteX18" fmla="*/ 1518483 w 1528998"/>
                  <a:gd name="connsiteY18" fmla="*/ 610033 h 1530276"/>
                  <a:gd name="connsiteX19" fmla="*/ 1528998 w 1528998"/>
                  <a:gd name="connsiteY19" fmla="*/ 714338 h 1530276"/>
                  <a:gd name="connsiteX20" fmla="*/ 1144188 w 1528998"/>
                  <a:gd name="connsiteY20" fmla="*/ 714338 h 1530276"/>
                  <a:gd name="connsiteX21" fmla="*/ 1141491 w 1528998"/>
                  <a:gd name="connsiteY21" fmla="*/ 687585 h 1530276"/>
                  <a:gd name="connsiteX22" fmla="*/ 832617 w 1528998"/>
                  <a:gd name="connsiteY22" fmla="*/ 386338 h 1530276"/>
                  <a:gd name="connsiteX23" fmla="*/ 815299 w 1528998"/>
                  <a:gd name="connsiteY23" fmla="*/ 384810 h 1530276"/>
                  <a:gd name="connsiteX24" fmla="*/ 713699 w 1528998"/>
                  <a:gd name="connsiteY24" fmla="*/ 0 h 1530276"/>
                  <a:gd name="connsiteX25" fmla="*/ 713699 w 1528998"/>
                  <a:gd name="connsiteY25" fmla="*/ 384810 h 1530276"/>
                  <a:gd name="connsiteX26" fmla="*/ 696381 w 1528998"/>
                  <a:gd name="connsiteY26" fmla="*/ 386338 h 1530276"/>
                  <a:gd name="connsiteX27" fmla="*/ 387507 w 1528998"/>
                  <a:gd name="connsiteY27" fmla="*/ 687585 h 1530276"/>
                  <a:gd name="connsiteX28" fmla="*/ 384810 w 1528998"/>
                  <a:gd name="connsiteY28" fmla="*/ 714338 h 1530276"/>
                  <a:gd name="connsiteX29" fmla="*/ 0 w 1528998"/>
                  <a:gd name="connsiteY29" fmla="*/ 714338 h 1530276"/>
                  <a:gd name="connsiteX30" fmla="*/ 10515 w 1528998"/>
                  <a:gd name="connsiteY30" fmla="*/ 610033 h 1530276"/>
                  <a:gd name="connsiteX31" fmla="*/ 628264 w 1528998"/>
                  <a:gd name="connsiteY31" fmla="*/ 7539 h 1530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528998" h="1530276">
                    <a:moveTo>
                      <a:pt x="1144188" y="815938"/>
                    </a:moveTo>
                    <a:lnTo>
                      <a:pt x="1528998" y="815938"/>
                    </a:lnTo>
                    <a:lnTo>
                      <a:pt x="1518483" y="920243"/>
                    </a:lnTo>
                    <a:cubicBezTo>
                      <a:pt x="1455690" y="1227108"/>
                      <a:pt x="1210265" y="1467447"/>
                      <a:pt x="900734" y="1522737"/>
                    </a:cubicBezTo>
                    <a:lnTo>
                      <a:pt x="815299" y="1530276"/>
                    </a:lnTo>
                    <a:lnTo>
                      <a:pt x="815299" y="1145466"/>
                    </a:lnTo>
                    <a:lnTo>
                      <a:pt x="832617" y="1143938"/>
                    </a:lnTo>
                    <a:cubicBezTo>
                      <a:pt x="987382" y="1116293"/>
                      <a:pt x="1110094" y="996123"/>
                      <a:pt x="1141491" y="842691"/>
                    </a:cubicBezTo>
                    <a:close/>
                    <a:moveTo>
                      <a:pt x="0" y="815938"/>
                    </a:moveTo>
                    <a:lnTo>
                      <a:pt x="384810" y="815938"/>
                    </a:lnTo>
                    <a:lnTo>
                      <a:pt x="387507" y="842691"/>
                    </a:lnTo>
                    <a:cubicBezTo>
                      <a:pt x="418904" y="996123"/>
                      <a:pt x="541616" y="1116293"/>
                      <a:pt x="696381" y="1143938"/>
                    </a:cubicBezTo>
                    <a:lnTo>
                      <a:pt x="713699" y="1145466"/>
                    </a:lnTo>
                    <a:lnTo>
                      <a:pt x="713699" y="1530276"/>
                    </a:lnTo>
                    <a:lnTo>
                      <a:pt x="628264" y="1522737"/>
                    </a:lnTo>
                    <a:cubicBezTo>
                      <a:pt x="318733" y="1467447"/>
                      <a:pt x="73309" y="1227108"/>
                      <a:pt x="10515" y="920243"/>
                    </a:cubicBezTo>
                    <a:close/>
                    <a:moveTo>
                      <a:pt x="815299" y="0"/>
                    </a:moveTo>
                    <a:lnTo>
                      <a:pt x="900734" y="7539"/>
                    </a:lnTo>
                    <a:cubicBezTo>
                      <a:pt x="1210265" y="62829"/>
                      <a:pt x="1455690" y="303168"/>
                      <a:pt x="1518483" y="610033"/>
                    </a:cubicBezTo>
                    <a:lnTo>
                      <a:pt x="1528998" y="714338"/>
                    </a:lnTo>
                    <a:lnTo>
                      <a:pt x="1144188" y="714338"/>
                    </a:lnTo>
                    <a:lnTo>
                      <a:pt x="1141491" y="687585"/>
                    </a:lnTo>
                    <a:cubicBezTo>
                      <a:pt x="1110094" y="534153"/>
                      <a:pt x="987382" y="413983"/>
                      <a:pt x="832617" y="386338"/>
                    </a:cubicBezTo>
                    <a:lnTo>
                      <a:pt x="815299" y="384810"/>
                    </a:lnTo>
                    <a:close/>
                    <a:moveTo>
                      <a:pt x="713699" y="0"/>
                    </a:moveTo>
                    <a:lnTo>
                      <a:pt x="713699" y="384810"/>
                    </a:lnTo>
                    <a:lnTo>
                      <a:pt x="696381" y="386338"/>
                    </a:lnTo>
                    <a:cubicBezTo>
                      <a:pt x="541616" y="413983"/>
                      <a:pt x="418904" y="534153"/>
                      <a:pt x="387507" y="687585"/>
                    </a:cubicBezTo>
                    <a:lnTo>
                      <a:pt x="384810" y="714338"/>
                    </a:lnTo>
                    <a:lnTo>
                      <a:pt x="0" y="714338"/>
                    </a:lnTo>
                    <a:lnTo>
                      <a:pt x="10515" y="610033"/>
                    </a:lnTo>
                    <a:cubicBezTo>
                      <a:pt x="73309" y="303168"/>
                      <a:pt x="318733" y="62829"/>
                      <a:pt x="628264" y="753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-2336165" y="2018030"/>
                <a:ext cx="2782570" cy="2782570"/>
              </a:xfrm>
              <a:custGeom>
                <a:avLst/>
                <a:gdLst>
                  <a:gd name="connsiteX0" fmla="*/ 1299845 w 2782570"/>
                  <a:gd name="connsiteY0" fmla="*/ 423680 h 2782570"/>
                  <a:gd name="connsiteX1" fmla="*/ 1291881 w 2782570"/>
                  <a:gd name="connsiteY1" fmla="*/ 424082 h 2782570"/>
                  <a:gd name="connsiteX2" fmla="*/ 424081 w 2782570"/>
                  <a:gd name="connsiteY2" fmla="*/ 1291881 h 2782570"/>
                  <a:gd name="connsiteX3" fmla="*/ 423679 w 2782570"/>
                  <a:gd name="connsiteY3" fmla="*/ 1299845 h 2782570"/>
                  <a:gd name="connsiteX4" fmla="*/ 472439 w 2782570"/>
                  <a:gd name="connsiteY4" fmla="*/ 1299845 h 2782570"/>
                  <a:gd name="connsiteX5" fmla="*/ 502920 w 2782570"/>
                  <a:gd name="connsiteY5" fmla="*/ 1330326 h 2782570"/>
                  <a:gd name="connsiteX6" fmla="*/ 502920 w 2782570"/>
                  <a:gd name="connsiteY6" fmla="*/ 1452244 h 2782570"/>
                  <a:gd name="connsiteX7" fmla="*/ 472439 w 2782570"/>
                  <a:gd name="connsiteY7" fmla="*/ 1482725 h 2782570"/>
                  <a:gd name="connsiteX8" fmla="*/ 423679 w 2782570"/>
                  <a:gd name="connsiteY8" fmla="*/ 1482725 h 2782570"/>
                  <a:gd name="connsiteX9" fmla="*/ 424081 w 2782570"/>
                  <a:gd name="connsiteY9" fmla="*/ 1490689 h 2782570"/>
                  <a:gd name="connsiteX10" fmla="*/ 1291881 w 2782570"/>
                  <a:gd name="connsiteY10" fmla="*/ 2358489 h 2782570"/>
                  <a:gd name="connsiteX11" fmla="*/ 1299845 w 2782570"/>
                  <a:gd name="connsiteY11" fmla="*/ 2358891 h 2782570"/>
                  <a:gd name="connsiteX12" fmla="*/ 1299845 w 2782570"/>
                  <a:gd name="connsiteY12" fmla="*/ 2310131 h 2782570"/>
                  <a:gd name="connsiteX13" fmla="*/ 1330326 w 2782570"/>
                  <a:gd name="connsiteY13" fmla="*/ 2279650 h 2782570"/>
                  <a:gd name="connsiteX14" fmla="*/ 1452244 w 2782570"/>
                  <a:gd name="connsiteY14" fmla="*/ 2279650 h 2782570"/>
                  <a:gd name="connsiteX15" fmla="*/ 1482725 w 2782570"/>
                  <a:gd name="connsiteY15" fmla="*/ 2310131 h 2782570"/>
                  <a:gd name="connsiteX16" fmla="*/ 1482725 w 2782570"/>
                  <a:gd name="connsiteY16" fmla="*/ 2358891 h 2782570"/>
                  <a:gd name="connsiteX17" fmla="*/ 1490689 w 2782570"/>
                  <a:gd name="connsiteY17" fmla="*/ 2358489 h 2782570"/>
                  <a:gd name="connsiteX18" fmla="*/ 2358489 w 2782570"/>
                  <a:gd name="connsiteY18" fmla="*/ 1490689 h 2782570"/>
                  <a:gd name="connsiteX19" fmla="*/ 2358891 w 2782570"/>
                  <a:gd name="connsiteY19" fmla="*/ 1482725 h 2782570"/>
                  <a:gd name="connsiteX20" fmla="*/ 2310131 w 2782570"/>
                  <a:gd name="connsiteY20" fmla="*/ 1482725 h 2782570"/>
                  <a:gd name="connsiteX21" fmla="*/ 2279650 w 2782570"/>
                  <a:gd name="connsiteY21" fmla="*/ 1452244 h 2782570"/>
                  <a:gd name="connsiteX22" fmla="*/ 2279650 w 2782570"/>
                  <a:gd name="connsiteY22" fmla="*/ 1330326 h 2782570"/>
                  <a:gd name="connsiteX23" fmla="*/ 2310131 w 2782570"/>
                  <a:gd name="connsiteY23" fmla="*/ 1299845 h 2782570"/>
                  <a:gd name="connsiteX24" fmla="*/ 2358891 w 2782570"/>
                  <a:gd name="connsiteY24" fmla="*/ 1299845 h 2782570"/>
                  <a:gd name="connsiteX25" fmla="*/ 2358489 w 2782570"/>
                  <a:gd name="connsiteY25" fmla="*/ 1291881 h 2782570"/>
                  <a:gd name="connsiteX26" fmla="*/ 1490689 w 2782570"/>
                  <a:gd name="connsiteY26" fmla="*/ 424082 h 2782570"/>
                  <a:gd name="connsiteX27" fmla="*/ 1482725 w 2782570"/>
                  <a:gd name="connsiteY27" fmla="*/ 423680 h 2782570"/>
                  <a:gd name="connsiteX28" fmla="*/ 1482725 w 2782570"/>
                  <a:gd name="connsiteY28" fmla="*/ 472439 h 2782570"/>
                  <a:gd name="connsiteX29" fmla="*/ 1452244 w 2782570"/>
                  <a:gd name="connsiteY29" fmla="*/ 502920 h 2782570"/>
                  <a:gd name="connsiteX30" fmla="*/ 1330326 w 2782570"/>
                  <a:gd name="connsiteY30" fmla="*/ 502920 h 2782570"/>
                  <a:gd name="connsiteX31" fmla="*/ 1299845 w 2782570"/>
                  <a:gd name="connsiteY31" fmla="*/ 472439 h 2782570"/>
                  <a:gd name="connsiteX32" fmla="*/ 1330326 w 2782570"/>
                  <a:gd name="connsiteY32" fmla="*/ 0 h 2782570"/>
                  <a:gd name="connsiteX33" fmla="*/ 1452244 w 2782570"/>
                  <a:gd name="connsiteY33" fmla="*/ 0 h 2782570"/>
                  <a:gd name="connsiteX34" fmla="*/ 1482725 w 2782570"/>
                  <a:gd name="connsiteY34" fmla="*/ 30481 h 2782570"/>
                  <a:gd name="connsiteX35" fmla="*/ 1482725 w 2782570"/>
                  <a:gd name="connsiteY35" fmla="*/ 326562 h 2782570"/>
                  <a:gd name="connsiteX36" fmla="*/ 1500619 w 2782570"/>
                  <a:gd name="connsiteY36" fmla="*/ 327466 h 2782570"/>
                  <a:gd name="connsiteX37" fmla="*/ 2455104 w 2782570"/>
                  <a:gd name="connsiteY37" fmla="*/ 1281951 h 2782570"/>
                  <a:gd name="connsiteX38" fmla="*/ 2456008 w 2782570"/>
                  <a:gd name="connsiteY38" fmla="*/ 1299845 h 2782570"/>
                  <a:gd name="connsiteX39" fmla="*/ 2752089 w 2782570"/>
                  <a:gd name="connsiteY39" fmla="*/ 1299845 h 2782570"/>
                  <a:gd name="connsiteX40" fmla="*/ 2782570 w 2782570"/>
                  <a:gd name="connsiteY40" fmla="*/ 1330326 h 2782570"/>
                  <a:gd name="connsiteX41" fmla="*/ 2782570 w 2782570"/>
                  <a:gd name="connsiteY41" fmla="*/ 1452244 h 2782570"/>
                  <a:gd name="connsiteX42" fmla="*/ 2752089 w 2782570"/>
                  <a:gd name="connsiteY42" fmla="*/ 1482725 h 2782570"/>
                  <a:gd name="connsiteX43" fmla="*/ 2456008 w 2782570"/>
                  <a:gd name="connsiteY43" fmla="*/ 1482725 h 2782570"/>
                  <a:gd name="connsiteX44" fmla="*/ 2455104 w 2782570"/>
                  <a:gd name="connsiteY44" fmla="*/ 1500619 h 2782570"/>
                  <a:gd name="connsiteX45" fmla="*/ 1500619 w 2782570"/>
                  <a:gd name="connsiteY45" fmla="*/ 2455104 h 2782570"/>
                  <a:gd name="connsiteX46" fmla="*/ 1482725 w 2782570"/>
                  <a:gd name="connsiteY46" fmla="*/ 2456008 h 2782570"/>
                  <a:gd name="connsiteX47" fmla="*/ 1482725 w 2782570"/>
                  <a:gd name="connsiteY47" fmla="*/ 2752089 h 2782570"/>
                  <a:gd name="connsiteX48" fmla="*/ 1452244 w 2782570"/>
                  <a:gd name="connsiteY48" fmla="*/ 2782570 h 2782570"/>
                  <a:gd name="connsiteX49" fmla="*/ 1330326 w 2782570"/>
                  <a:gd name="connsiteY49" fmla="*/ 2782570 h 2782570"/>
                  <a:gd name="connsiteX50" fmla="*/ 1299845 w 2782570"/>
                  <a:gd name="connsiteY50" fmla="*/ 2752089 h 2782570"/>
                  <a:gd name="connsiteX51" fmla="*/ 1299845 w 2782570"/>
                  <a:gd name="connsiteY51" fmla="*/ 2456008 h 2782570"/>
                  <a:gd name="connsiteX52" fmla="*/ 1281951 w 2782570"/>
                  <a:gd name="connsiteY52" fmla="*/ 2455104 h 2782570"/>
                  <a:gd name="connsiteX53" fmla="*/ 327466 w 2782570"/>
                  <a:gd name="connsiteY53" fmla="*/ 1500619 h 2782570"/>
                  <a:gd name="connsiteX54" fmla="*/ 326562 w 2782570"/>
                  <a:gd name="connsiteY54" fmla="*/ 1482725 h 2782570"/>
                  <a:gd name="connsiteX55" fmla="*/ 30481 w 2782570"/>
                  <a:gd name="connsiteY55" fmla="*/ 1482725 h 2782570"/>
                  <a:gd name="connsiteX56" fmla="*/ 0 w 2782570"/>
                  <a:gd name="connsiteY56" fmla="*/ 1452244 h 2782570"/>
                  <a:gd name="connsiteX57" fmla="*/ 0 w 2782570"/>
                  <a:gd name="connsiteY57" fmla="*/ 1330326 h 2782570"/>
                  <a:gd name="connsiteX58" fmla="*/ 30481 w 2782570"/>
                  <a:gd name="connsiteY58" fmla="*/ 1299845 h 2782570"/>
                  <a:gd name="connsiteX59" fmla="*/ 326562 w 2782570"/>
                  <a:gd name="connsiteY59" fmla="*/ 1299845 h 2782570"/>
                  <a:gd name="connsiteX60" fmla="*/ 327466 w 2782570"/>
                  <a:gd name="connsiteY60" fmla="*/ 1281951 h 2782570"/>
                  <a:gd name="connsiteX61" fmla="*/ 1281951 w 2782570"/>
                  <a:gd name="connsiteY61" fmla="*/ 327466 h 2782570"/>
                  <a:gd name="connsiteX62" fmla="*/ 1299845 w 2782570"/>
                  <a:gd name="connsiteY62" fmla="*/ 326562 h 2782570"/>
                  <a:gd name="connsiteX63" fmla="*/ 1299845 w 2782570"/>
                  <a:gd name="connsiteY63" fmla="*/ 30481 h 2782570"/>
                  <a:gd name="connsiteX64" fmla="*/ 1330326 w 2782570"/>
                  <a:gd name="connsiteY64" fmla="*/ 0 h 2782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2782570" h="2782570">
                    <a:moveTo>
                      <a:pt x="1299845" y="423680"/>
                    </a:moveTo>
                    <a:lnTo>
                      <a:pt x="1291881" y="424082"/>
                    </a:lnTo>
                    <a:cubicBezTo>
                      <a:pt x="834315" y="470550"/>
                      <a:pt x="470550" y="834315"/>
                      <a:pt x="424081" y="1291881"/>
                    </a:cubicBezTo>
                    <a:lnTo>
                      <a:pt x="423679" y="1299845"/>
                    </a:lnTo>
                    <a:lnTo>
                      <a:pt x="472439" y="1299845"/>
                    </a:lnTo>
                    <a:cubicBezTo>
                      <a:pt x="489273" y="1299845"/>
                      <a:pt x="502920" y="1313492"/>
                      <a:pt x="502920" y="1330326"/>
                    </a:cubicBezTo>
                    <a:lnTo>
                      <a:pt x="502920" y="1452244"/>
                    </a:lnTo>
                    <a:cubicBezTo>
                      <a:pt x="502920" y="1469078"/>
                      <a:pt x="489273" y="1482725"/>
                      <a:pt x="472439" y="1482725"/>
                    </a:cubicBezTo>
                    <a:lnTo>
                      <a:pt x="423679" y="1482725"/>
                    </a:lnTo>
                    <a:lnTo>
                      <a:pt x="424081" y="1490689"/>
                    </a:lnTo>
                    <a:cubicBezTo>
                      <a:pt x="470550" y="1948255"/>
                      <a:pt x="834315" y="2312020"/>
                      <a:pt x="1291881" y="2358489"/>
                    </a:cubicBezTo>
                    <a:lnTo>
                      <a:pt x="1299845" y="2358891"/>
                    </a:lnTo>
                    <a:lnTo>
                      <a:pt x="1299845" y="2310131"/>
                    </a:lnTo>
                    <a:cubicBezTo>
                      <a:pt x="1299845" y="2293297"/>
                      <a:pt x="1313492" y="2279650"/>
                      <a:pt x="1330326" y="2279650"/>
                    </a:cubicBezTo>
                    <a:lnTo>
                      <a:pt x="1452244" y="2279650"/>
                    </a:lnTo>
                    <a:cubicBezTo>
                      <a:pt x="1469078" y="2279650"/>
                      <a:pt x="1482725" y="2293297"/>
                      <a:pt x="1482725" y="2310131"/>
                    </a:cubicBezTo>
                    <a:lnTo>
                      <a:pt x="1482725" y="2358891"/>
                    </a:lnTo>
                    <a:lnTo>
                      <a:pt x="1490689" y="2358489"/>
                    </a:lnTo>
                    <a:cubicBezTo>
                      <a:pt x="1948255" y="2312020"/>
                      <a:pt x="2312020" y="1948255"/>
                      <a:pt x="2358489" y="1490689"/>
                    </a:cubicBezTo>
                    <a:lnTo>
                      <a:pt x="2358891" y="1482725"/>
                    </a:lnTo>
                    <a:lnTo>
                      <a:pt x="2310131" y="1482725"/>
                    </a:lnTo>
                    <a:cubicBezTo>
                      <a:pt x="2293297" y="1482725"/>
                      <a:pt x="2279650" y="1469078"/>
                      <a:pt x="2279650" y="1452244"/>
                    </a:cubicBezTo>
                    <a:lnTo>
                      <a:pt x="2279650" y="1330326"/>
                    </a:lnTo>
                    <a:cubicBezTo>
                      <a:pt x="2279650" y="1313492"/>
                      <a:pt x="2293297" y="1299845"/>
                      <a:pt x="2310131" y="1299845"/>
                    </a:cubicBezTo>
                    <a:lnTo>
                      <a:pt x="2358891" y="1299845"/>
                    </a:lnTo>
                    <a:lnTo>
                      <a:pt x="2358489" y="1291881"/>
                    </a:lnTo>
                    <a:cubicBezTo>
                      <a:pt x="2312020" y="834315"/>
                      <a:pt x="1948255" y="470550"/>
                      <a:pt x="1490689" y="424082"/>
                    </a:cubicBezTo>
                    <a:lnTo>
                      <a:pt x="1482725" y="423680"/>
                    </a:lnTo>
                    <a:lnTo>
                      <a:pt x="1482725" y="472439"/>
                    </a:lnTo>
                    <a:cubicBezTo>
                      <a:pt x="1482725" y="489273"/>
                      <a:pt x="1469078" y="502920"/>
                      <a:pt x="1452244" y="502920"/>
                    </a:cubicBezTo>
                    <a:lnTo>
                      <a:pt x="1330326" y="502920"/>
                    </a:lnTo>
                    <a:cubicBezTo>
                      <a:pt x="1313492" y="502920"/>
                      <a:pt x="1299845" y="489273"/>
                      <a:pt x="1299845" y="472439"/>
                    </a:cubicBezTo>
                    <a:close/>
                    <a:moveTo>
                      <a:pt x="1330326" y="0"/>
                    </a:moveTo>
                    <a:lnTo>
                      <a:pt x="1452244" y="0"/>
                    </a:lnTo>
                    <a:cubicBezTo>
                      <a:pt x="1469078" y="0"/>
                      <a:pt x="1482725" y="13647"/>
                      <a:pt x="1482725" y="30481"/>
                    </a:cubicBezTo>
                    <a:lnTo>
                      <a:pt x="1482725" y="326562"/>
                    </a:lnTo>
                    <a:lnTo>
                      <a:pt x="1500619" y="327466"/>
                    </a:lnTo>
                    <a:cubicBezTo>
                      <a:pt x="2003892" y="378576"/>
                      <a:pt x="2403994" y="778678"/>
                      <a:pt x="2455104" y="1281951"/>
                    </a:cubicBezTo>
                    <a:lnTo>
                      <a:pt x="2456008" y="1299845"/>
                    </a:lnTo>
                    <a:lnTo>
                      <a:pt x="2752089" y="1299845"/>
                    </a:lnTo>
                    <a:cubicBezTo>
                      <a:pt x="2768923" y="1299845"/>
                      <a:pt x="2782570" y="1313492"/>
                      <a:pt x="2782570" y="1330326"/>
                    </a:cubicBezTo>
                    <a:lnTo>
                      <a:pt x="2782570" y="1452244"/>
                    </a:lnTo>
                    <a:cubicBezTo>
                      <a:pt x="2782570" y="1469078"/>
                      <a:pt x="2768923" y="1482725"/>
                      <a:pt x="2752089" y="1482725"/>
                    </a:cubicBezTo>
                    <a:lnTo>
                      <a:pt x="2456008" y="1482725"/>
                    </a:lnTo>
                    <a:lnTo>
                      <a:pt x="2455104" y="1500619"/>
                    </a:lnTo>
                    <a:cubicBezTo>
                      <a:pt x="2403994" y="2003892"/>
                      <a:pt x="2003892" y="2403994"/>
                      <a:pt x="1500619" y="2455104"/>
                    </a:cubicBezTo>
                    <a:lnTo>
                      <a:pt x="1482725" y="2456008"/>
                    </a:lnTo>
                    <a:lnTo>
                      <a:pt x="1482725" y="2752089"/>
                    </a:lnTo>
                    <a:cubicBezTo>
                      <a:pt x="1482725" y="2768923"/>
                      <a:pt x="1469078" y="2782570"/>
                      <a:pt x="1452244" y="2782570"/>
                    </a:cubicBezTo>
                    <a:lnTo>
                      <a:pt x="1330326" y="2782570"/>
                    </a:lnTo>
                    <a:cubicBezTo>
                      <a:pt x="1313492" y="2782570"/>
                      <a:pt x="1299845" y="2768923"/>
                      <a:pt x="1299845" y="2752089"/>
                    </a:cubicBezTo>
                    <a:lnTo>
                      <a:pt x="1299845" y="2456008"/>
                    </a:lnTo>
                    <a:lnTo>
                      <a:pt x="1281951" y="2455104"/>
                    </a:lnTo>
                    <a:cubicBezTo>
                      <a:pt x="778678" y="2403994"/>
                      <a:pt x="378576" y="2003892"/>
                      <a:pt x="327466" y="1500619"/>
                    </a:cubicBezTo>
                    <a:lnTo>
                      <a:pt x="326562" y="1482725"/>
                    </a:lnTo>
                    <a:lnTo>
                      <a:pt x="30481" y="1482725"/>
                    </a:lnTo>
                    <a:cubicBezTo>
                      <a:pt x="13647" y="1482725"/>
                      <a:pt x="0" y="1469078"/>
                      <a:pt x="0" y="1452244"/>
                    </a:cubicBezTo>
                    <a:lnTo>
                      <a:pt x="0" y="1330326"/>
                    </a:lnTo>
                    <a:cubicBezTo>
                      <a:pt x="0" y="1313492"/>
                      <a:pt x="13647" y="1299845"/>
                      <a:pt x="30481" y="1299845"/>
                    </a:cubicBezTo>
                    <a:lnTo>
                      <a:pt x="326562" y="1299845"/>
                    </a:lnTo>
                    <a:lnTo>
                      <a:pt x="327466" y="1281951"/>
                    </a:lnTo>
                    <a:cubicBezTo>
                      <a:pt x="378576" y="778678"/>
                      <a:pt x="778678" y="378576"/>
                      <a:pt x="1281951" y="327466"/>
                    </a:cubicBezTo>
                    <a:lnTo>
                      <a:pt x="1299845" y="326562"/>
                    </a:lnTo>
                    <a:lnTo>
                      <a:pt x="1299845" y="30481"/>
                    </a:lnTo>
                    <a:cubicBezTo>
                      <a:pt x="1299845" y="13647"/>
                      <a:pt x="1313492" y="0"/>
                      <a:pt x="13303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Freeform 47"/>
            <p:cNvSpPr>
              <a:spLocks noEditPoints="1"/>
            </p:cNvSpPr>
            <p:nvPr/>
          </p:nvSpPr>
          <p:spPr bwMode="auto">
            <a:xfrm>
              <a:off x="2599404" y="2449176"/>
              <a:ext cx="328536" cy="220120"/>
            </a:xfrm>
            <a:custGeom>
              <a:avLst/>
              <a:gdLst>
                <a:gd name="T0" fmla="*/ 605 w 1260"/>
                <a:gd name="T1" fmla="*/ 383 h 846"/>
                <a:gd name="T2" fmla="*/ 605 w 1260"/>
                <a:gd name="T3" fmla="*/ 227 h 846"/>
                <a:gd name="T4" fmla="*/ 581 w 1260"/>
                <a:gd name="T5" fmla="*/ 200 h 846"/>
                <a:gd name="T6" fmla="*/ 551 w 1260"/>
                <a:gd name="T7" fmla="*/ 225 h 846"/>
                <a:gd name="T8" fmla="*/ 269 w 1260"/>
                <a:gd name="T9" fmla="*/ 350 h 846"/>
                <a:gd name="T10" fmla="*/ 269 w 1260"/>
                <a:gd name="T11" fmla="*/ 325 h 846"/>
                <a:gd name="T12" fmla="*/ 100 w 1260"/>
                <a:gd name="T13" fmla="*/ 325 h 846"/>
                <a:gd name="T14" fmla="*/ 38 w 1260"/>
                <a:gd name="T15" fmla="*/ 386 h 846"/>
                <a:gd name="T16" fmla="*/ 38 w 1260"/>
                <a:gd name="T17" fmla="*/ 412 h 846"/>
                <a:gd name="T18" fmla="*/ 20 w 1260"/>
                <a:gd name="T19" fmla="*/ 412 h 846"/>
                <a:gd name="T20" fmla="*/ 0 w 1260"/>
                <a:gd name="T21" fmla="*/ 432 h 846"/>
                <a:gd name="T22" fmla="*/ 0 w 1260"/>
                <a:gd name="T23" fmla="*/ 508 h 846"/>
                <a:gd name="T24" fmla="*/ 20 w 1260"/>
                <a:gd name="T25" fmla="*/ 528 h 846"/>
                <a:gd name="T26" fmla="*/ 39 w 1260"/>
                <a:gd name="T27" fmla="*/ 528 h 846"/>
                <a:gd name="T28" fmla="*/ 39 w 1260"/>
                <a:gd name="T29" fmla="*/ 552 h 846"/>
                <a:gd name="T30" fmla="*/ 100 w 1260"/>
                <a:gd name="T31" fmla="*/ 613 h 846"/>
                <a:gd name="T32" fmla="*/ 115 w 1260"/>
                <a:gd name="T33" fmla="*/ 613 h 846"/>
                <a:gd name="T34" fmla="*/ 185 w 1260"/>
                <a:gd name="T35" fmla="*/ 846 h 846"/>
                <a:gd name="T36" fmla="*/ 195 w 1260"/>
                <a:gd name="T37" fmla="*/ 843 h 846"/>
                <a:gd name="T38" fmla="*/ 230 w 1260"/>
                <a:gd name="T39" fmla="*/ 835 h 846"/>
                <a:gd name="T40" fmla="*/ 240 w 1260"/>
                <a:gd name="T41" fmla="*/ 832 h 846"/>
                <a:gd name="T42" fmla="*/ 211 w 1260"/>
                <a:gd name="T43" fmla="*/ 613 h 846"/>
                <a:gd name="T44" fmla="*/ 267 w 1260"/>
                <a:gd name="T45" fmla="*/ 613 h 846"/>
                <a:gd name="T46" fmla="*/ 267 w 1260"/>
                <a:gd name="T47" fmla="*/ 588 h 846"/>
                <a:gd name="T48" fmla="*/ 550 w 1260"/>
                <a:gd name="T49" fmla="*/ 713 h 846"/>
                <a:gd name="T50" fmla="*/ 580 w 1260"/>
                <a:gd name="T51" fmla="*/ 738 h 846"/>
                <a:gd name="T52" fmla="*/ 604 w 1260"/>
                <a:gd name="T53" fmla="*/ 711 h 846"/>
                <a:gd name="T54" fmla="*/ 604 w 1260"/>
                <a:gd name="T55" fmla="*/ 553 h 846"/>
                <a:gd name="T56" fmla="*/ 662 w 1260"/>
                <a:gd name="T57" fmla="*/ 468 h 846"/>
                <a:gd name="T58" fmla="*/ 605 w 1260"/>
                <a:gd name="T59" fmla="*/ 383 h 846"/>
                <a:gd name="T60" fmla="*/ 205 w 1260"/>
                <a:gd name="T61" fmla="*/ 550 h 846"/>
                <a:gd name="T62" fmla="*/ 102 w 1260"/>
                <a:gd name="T63" fmla="*/ 550 h 846"/>
                <a:gd name="T64" fmla="*/ 102 w 1260"/>
                <a:gd name="T65" fmla="*/ 388 h 846"/>
                <a:gd name="T66" fmla="*/ 204 w 1260"/>
                <a:gd name="T67" fmla="*/ 388 h 846"/>
                <a:gd name="T68" fmla="*/ 204 w 1260"/>
                <a:gd name="T69" fmla="*/ 550 h 846"/>
                <a:gd name="T70" fmla="*/ 205 w 1260"/>
                <a:gd name="T71" fmla="*/ 550 h 846"/>
                <a:gd name="T72" fmla="*/ 691 w 1260"/>
                <a:gd name="T73" fmla="*/ 558 h 846"/>
                <a:gd name="T74" fmla="*/ 695 w 1260"/>
                <a:gd name="T75" fmla="*/ 578 h 846"/>
                <a:gd name="T76" fmla="*/ 814 w 1260"/>
                <a:gd name="T77" fmla="*/ 546 h 846"/>
                <a:gd name="T78" fmla="*/ 814 w 1260"/>
                <a:gd name="T79" fmla="*/ 546 h 846"/>
                <a:gd name="T80" fmla="*/ 1151 w 1260"/>
                <a:gd name="T81" fmla="*/ 502 h 846"/>
                <a:gd name="T82" fmla="*/ 1151 w 1260"/>
                <a:gd name="T83" fmla="*/ 108 h 846"/>
                <a:gd name="T84" fmla="*/ 757 w 1260"/>
                <a:gd name="T85" fmla="*/ 108 h 846"/>
                <a:gd name="T86" fmla="*/ 746 w 1260"/>
                <a:gd name="T87" fmla="*/ 490 h 846"/>
                <a:gd name="T88" fmla="*/ 749 w 1260"/>
                <a:gd name="T89" fmla="*/ 492 h 846"/>
                <a:gd name="T90" fmla="*/ 691 w 1260"/>
                <a:gd name="T91" fmla="*/ 558 h 846"/>
                <a:gd name="T92" fmla="*/ 891 w 1260"/>
                <a:gd name="T93" fmla="*/ 275 h 846"/>
                <a:gd name="T94" fmla="*/ 929 w 1260"/>
                <a:gd name="T95" fmla="*/ 312 h 846"/>
                <a:gd name="T96" fmla="*/ 1017 w 1260"/>
                <a:gd name="T97" fmla="*/ 223 h 846"/>
                <a:gd name="T98" fmla="*/ 1056 w 1260"/>
                <a:gd name="T99" fmla="*/ 262 h 846"/>
                <a:gd name="T100" fmla="*/ 967 w 1260"/>
                <a:gd name="T101" fmla="*/ 351 h 846"/>
                <a:gd name="T102" fmla="*/ 929 w 1260"/>
                <a:gd name="T103" fmla="*/ 390 h 846"/>
                <a:gd name="T104" fmla="*/ 890 w 1260"/>
                <a:gd name="T105" fmla="*/ 351 h 846"/>
                <a:gd name="T106" fmla="*/ 852 w 1260"/>
                <a:gd name="T107" fmla="*/ 313 h 846"/>
                <a:gd name="T108" fmla="*/ 891 w 1260"/>
                <a:gd name="T109" fmla="*/ 275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" h="846">
                  <a:moveTo>
                    <a:pt x="605" y="383"/>
                  </a:moveTo>
                  <a:lnTo>
                    <a:pt x="605" y="227"/>
                  </a:lnTo>
                  <a:cubicBezTo>
                    <a:pt x="605" y="213"/>
                    <a:pt x="595" y="201"/>
                    <a:pt x="581" y="200"/>
                  </a:cubicBezTo>
                  <a:cubicBezTo>
                    <a:pt x="565" y="198"/>
                    <a:pt x="552" y="210"/>
                    <a:pt x="551" y="225"/>
                  </a:cubicBezTo>
                  <a:cubicBezTo>
                    <a:pt x="466" y="306"/>
                    <a:pt x="342" y="337"/>
                    <a:pt x="269" y="350"/>
                  </a:cubicBezTo>
                  <a:lnTo>
                    <a:pt x="269" y="325"/>
                  </a:lnTo>
                  <a:lnTo>
                    <a:pt x="100" y="325"/>
                  </a:lnTo>
                  <a:cubicBezTo>
                    <a:pt x="66" y="325"/>
                    <a:pt x="38" y="352"/>
                    <a:pt x="38" y="386"/>
                  </a:cubicBezTo>
                  <a:lnTo>
                    <a:pt x="38" y="412"/>
                  </a:lnTo>
                  <a:lnTo>
                    <a:pt x="20" y="412"/>
                  </a:lnTo>
                  <a:cubicBezTo>
                    <a:pt x="9" y="412"/>
                    <a:pt x="0" y="421"/>
                    <a:pt x="0" y="432"/>
                  </a:cubicBezTo>
                  <a:lnTo>
                    <a:pt x="0" y="508"/>
                  </a:lnTo>
                  <a:cubicBezTo>
                    <a:pt x="0" y="520"/>
                    <a:pt x="8" y="528"/>
                    <a:pt x="20" y="528"/>
                  </a:cubicBezTo>
                  <a:lnTo>
                    <a:pt x="39" y="528"/>
                  </a:lnTo>
                  <a:lnTo>
                    <a:pt x="39" y="552"/>
                  </a:lnTo>
                  <a:cubicBezTo>
                    <a:pt x="39" y="586"/>
                    <a:pt x="66" y="613"/>
                    <a:pt x="100" y="613"/>
                  </a:cubicBezTo>
                  <a:lnTo>
                    <a:pt x="115" y="613"/>
                  </a:lnTo>
                  <a:lnTo>
                    <a:pt x="185" y="846"/>
                  </a:lnTo>
                  <a:lnTo>
                    <a:pt x="195" y="843"/>
                  </a:lnTo>
                  <a:lnTo>
                    <a:pt x="230" y="835"/>
                  </a:lnTo>
                  <a:lnTo>
                    <a:pt x="240" y="832"/>
                  </a:lnTo>
                  <a:lnTo>
                    <a:pt x="211" y="613"/>
                  </a:lnTo>
                  <a:lnTo>
                    <a:pt x="267" y="613"/>
                  </a:lnTo>
                  <a:lnTo>
                    <a:pt x="267" y="588"/>
                  </a:lnTo>
                  <a:cubicBezTo>
                    <a:pt x="341" y="601"/>
                    <a:pt x="463" y="632"/>
                    <a:pt x="550" y="713"/>
                  </a:cubicBezTo>
                  <a:cubicBezTo>
                    <a:pt x="551" y="728"/>
                    <a:pt x="564" y="741"/>
                    <a:pt x="580" y="738"/>
                  </a:cubicBezTo>
                  <a:cubicBezTo>
                    <a:pt x="594" y="737"/>
                    <a:pt x="604" y="725"/>
                    <a:pt x="604" y="711"/>
                  </a:cubicBezTo>
                  <a:lnTo>
                    <a:pt x="604" y="553"/>
                  </a:lnTo>
                  <a:cubicBezTo>
                    <a:pt x="639" y="541"/>
                    <a:pt x="662" y="507"/>
                    <a:pt x="662" y="468"/>
                  </a:cubicBezTo>
                  <a:cubicBezTo>
                    <a:pt x="664" y="430"/>
                    <a:pt x="640" y="396"/>
                    <a:pt x="605" y="383"/>
                  </a:cubicBezTo>
                  <a:close/>
                  <a:moveTo>
                    <a:pt x="205" y="550"/>
                  </a:moveTo>
                  <a:lnTo>
                    <a:pt x="102" y="550"/>
                  </a:lnTo>
                  <a:lnTo>
                    <a:pt x="102" y="388"/>
                  </a:lnTo>
                  <a:lnTo>
                    <a:pt x="204" y="388"/>
                  </a:lnTo>
                  <a:lnTo>
                    <a:pt x="204" y="550"/>
                  </a:lnTo>
                  <a:lnTo>
                    <a:pt x="205" y="550"/>
                  </a:lnTo>
                  <a:close/>
                  <a:moveTo>
                    <a:pt x="691" y="558"/>
                  </a:moveTo>
                  <a:cubicBezTo>
                    <a:pt x="681" y="563"/>
                    <a:pt x="684" y="577"/>
                    <a:pt x="695" y="578"/>
                  </a:cubicBezTo>
                  <a:cubicBezTo>
                    <a:pt x="726" y="583"/>
                    <a:pt x="771" y="578"/>
                    <a:pt x="814" y="546"/>
                  </a:cubicBezTo>
                  <a:lnTo>
                    <a:pt x="814" y="546"/>
                  </a:lnTo>
                  <a:cubicBezTo>
                    <a:pt x="920" y="608"/>
                    <a:pt x="1060" y="595"/>
                    <a:pt x="1151" y="502"/>
                  </a:cubicBezTo>
                  <a:cubicBezTo>
                    <a:pt x="1260" y="393"/>
                    <a:pt x="1260" y="217"/>
                    <a:pt x="1151" y="108"/>
                  </a:cubicBezTo>
                  <a:cubicBezTo>
                    <a:pt x="1042" y="0"/>
                    <a:pt x="866" y="0"/>
                    <a:pt x="757" y="108"/>
                  </a:cubicBezTo>
                  <a:cubicBezTo>
                    <a:pt x="652" y="213"/>
                    <a:pt x="648" y="381"/>
                    <a:pt x="746" y="490"/>
                  </a:cubicBezTo>
                  <a:lnTo>
                    <a:pt x="749" y="492"/>
                  </a:lnTo>
                  <a:cubicBezTo>
                    <a:pt x="739" y="516"/>
                    <a:pt x="720" y="543"/>
                    <a:pt x="691" y="558"/>
                  </a:cubicBezTo>
                  <a:close/>
                  <a:moveTo>
                    <a:pt x="891" y="275"/>
                  </a:moveTo>
                  <a:lnTo>
                    <a:pt x="929" y="312"/>
                  </a:lnTo>
                  <a:lnTo>
                    <a:pt x="1017" y="223"/>
                  </a:lnTo>
                  <a:lnTo>
                    <a:pt x="1056" y="262"/>
                  </a:lnTo>
                  <a:lnTo>
                    <a:pt x="967" y="351"/>
                  </a:lnTo>
                  <a:lnTo>
                    <a:pt x="929" y="390"/>
                  </a:lnTo>
                  <a:lnTo>
                    <a:pt x="890" y="351"/>
                  </a:lnTo>
                  <a:lnTo>
                    <a:pt x="852" y="313"/>
                  </a:lnTo>
                  <a:lnTo>
                    <a:pt x="891" y="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08" name="Group 207"/>
            <p:cNvGrpSpPr/>
            <p:nvPr/>
          </p:nvGrpSpPr>
          <p:grpSpPr>
            <a:xfrm>
              <a:off x="3042999" y="3006796"/>
              <a:ext cx="285430" cy="209744"/>
              <a:chOff x="3581401" y="858838"/>
              <a:chExt cx="4921250" cy="3616325"/>
            </a:xfrm>
            <a:solidFill>
              <a:schemeClr val="bg1"/>
            </a:solidFill>
          </p:grpSpPr>
          <p:sp>
            <p:nvSpPr>
              <p:cNvPr id="169" name="Freeform 91"/>
              <p:cNvSpPr>
                <a:spLocks noEditPoints="1"/>
              </p:cNvSpPr>
              <p:nvPr/>
            </p:nvSpPr>
            <p:spPr bwMode="auto">
              <a:xfrm>
                <a:off x="3581401" y="858838"/>
                <a:ext cx="4921250" cy="3616325"/>
              </a:xfrm>
              <a:custGeom>
                <a:avLst/>
                <a:gdLst>
                  <a:gd name="T0" fmla="*/ 1150 w 1150"/>
                  <a:gd name="T1" fmla="*/ 114 h 847"/>
                  <a:gd name="T2" fmla="*/ 1150 w 1150"/>
                  <a:gd name="T3" fmla="*/ 114 h 847"/>
                  <a:gd name="T4" fmla="*/ 1150 w 1150"/>
                  <a:gd name="T5" fmla="*/ 13 h 847"/>
                  <a:gd name="T6" fmla="*/ 1138 w 1150"/>
                  <a:gd name="T7" fmla="*/ 0 h 847"/>
                  <a:gd name="T8" fmla="*/ 13 w 1150"/>
                  <a:gd name="T9" fmla="*/ 0 h 847"/>
                  <a:gd name="T10" fmla="*/ 0 w 1150"/>
                  <a:gd name="T11" fmla="*/ 13 h 847"/>
                  <a:gd name="T12" fmla="*/ 0 w 1150"/>
                  <a:gd name="T13" fmla="*/ 112 h 847"/>
                  <a:gd name="T14" fmla="*/ 0 w 1150"/>
                  <a:gd name="T15" fmla="*/ 114 h 847"/>
                  <a:gd name="T16" fmla="*/ 0 w 1150"/>
                  <a:gd name="T17" fmla="*/ 117 h 847"/>
                  <a:gd name="T18" fmla="*/ 0 w 1150"/>
                  <a:gd name="T19" fmla="*/ 834 h 847"/>
                  <a:gd name="T20" fmla="*/ 13 w 1150"/>
                  <a:gd name="T21" fmla="*/ 847 h 847"/>
                  <a:gd name="T22" fmla="*/ 1138 w 1150"/>
                  <a:gd name="T23" fmla="*/ 847 h 847"/>
                  <a:gd name="T24" fmla="*/ 1150 w 1150"/>
                  <a:gd name="T25" fmla="*/ 834 h 847"/>
                  <a:gd name="T26" fmla="*/ 1150 w 1150"/>
                  <a:gd name="T27" fmla="*/ 114 h 847"/>
                  <a:gd name="T28" fmla="*/ 25 w 1150"/>
                  <a:gd name="T29" fmla="*/ 25 h 847"/>
                  <a:gd name="T30" fmla="*/ 1125 w 1150"/>
                  <a:gd name="T31" fmla="*/ 25 h 847"/>
                  <a:gd name="T32" fmla="*/ 1125 w 1150"/>
                  <a:gd name="T33" fmla="*/ 102 h 847"/>
                  <a:gd name="T34" fmla="*/ 25 w 1150"/>
                  <a:gd name="T35" fmla="*/ 102 h 847"/>
                  <a:gd name="T36" fmla="*/ 25 w 1150"/>
                  <a:gd name="T37" fmla="*/ 25 h 847"/>
                  <a:gd name="T38" fmla="*/ 1125 w 1150"/>
                  <a:gd name="T39" fmla="*/ 823 h 847"/>
                  <a:gd name="T40" fmla="*/ 25 w 1150"/>
                  <a:gd name="T41" fmla="*/ 823 h 847"/>
                  <a:gd name="T42" fmla="*/ 25 w 1150"/>
                  <a:gd name="T43" fmla="*/ 127 h 847"/>
                  <a:gd name="T44" fmla="*/ 1125 w 1150"/>
                  <a:gd name="T45" fmla="*/ 127 h 847"/>
                  <a:gd name="T46" fmla="*/ 1125 w 1150"/>
                  <a:gd name="T47" fmla="*/ 823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50" h="847">
                    <a:moveTo>
                      <a:pt x="1150" y="114"/>
                    </a:moveTo>
                    <a:lnTo>
                      <a:pt x="1150" y="114"/>
                    </a:lnTo>
                    <a:lnTo>
                      <a:pt x="1150" y="13"/>
                    </a:lnTo>
                    <a:cubicBezTo>
                      <a:pt x="1150" y="5"/>
                      <a:pt x="1145" y="0"/>
                      <a:pt x="1138" y="0"/>
                    </a:cubicBezTo>
                    <a:lnTo>
                      <a:pt x="13" y="0"/>
                    </a:lnTo>
                    <a:cubicBezTo>
                      <a:pt x="5" y="0"/>
                      <a:pt x="0" y="5"/>
                      <a:pt x="0" y="13"/>
                    </a:cubicBezTo>
                    <a:lnTo>
                      <a:pt x="0" y="112"/>
                    </a:lnTo>
                    <a:lnTo>
                      <a:pt x="0" y="114"/>
                    </a:lnTo>
                    <a:lnTo>
                      <a:pt x="0" y="117"/>
                    </a:lnTo>
                    <a:lnTo>
                      <a:pt x="0" y="834"/>
                    </a:lnTo>
                    <a:cubicBezTo>
                      <a:pt x="0" y="842"/>
                      <a:pt x="5" y="847"/>
                      <a:pt x="13" y="847"/>
                    </a:cubicBezTo>
                    <a:lnTo>
                      <a:pt x="1138" y="847"/>
                    </a:lnTo>
                    <a:cubicBezTo>
                      <a:pt x="1145" y="847"/>
                      <a:pt x="1150" y="842"/>
                      <a:pt x="1150" y="834"/>
                    </a:cubicBezTo>
                    <a:lnTo>
                      <a:pt x="1150" y="114"/>
                    </a:lnTo>
                    <a:close/>
                    <a:moveTo>
                      <a:pt x="25" y="25"/>
                    </a:moveTo>
                    <a:lnTo>
                      <a:pt x="1125" y="25"/>
                    </a:lnTo>
                    <a:lnTo>
                      <a:pt x="1125" y="102"/>
                    </a:lnTo>
                    <a:lnTo>
                      <a:pt x="25" y="102"/>
                    </a:lnTo>
                    <a:lnTo>
                      <a:pt x="25" y="25"/>
                    </a:lnTo>
                    <a:close/>
                    <a:moveTo>
                      <a:pt x="1125" y="823"/>
                    </a:moveTo>
                    <a:lnTo>
                      <a:pt x="25" y="823"/>
                    </a:lnTo>
                    <a:lnTo>
                      <a:pt x="25" y="127"/>
                    </a:lnTo>
                    <a:lnTo>
                      <a:pt x="1125" y="127"/>
                    </a:lnTo>
                    <a:lnTo>
                      <a:pt x="1125" y="823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Freeform 95"/>
              <p:cNvSpPr>
                <a:spLocks noEditPoints="1"/>
              </p:cNvSpPr>
              <p:nvPr/>
            </p:nvSpPr>
            <p:spPr bwMode="auto">
              <a:xfrm>
                <a:off x="4911726" y="2046288"/>
                <a:ext cx="2268538" cy="1584325"/>
              </a:xfrm>
              <a:custGeom>
                <a:avLst/>
                <a:gdLst>
                  <a:gd name="T0" fmla="*/ 2 w 530"/>
                  <a:gd name="T1" fmla="*/ 364 h 371"/>
                  <a:gd name="T2" fmla="*/ 3 w 530"/>
                  <a:gd name="T3" fmla="*/ 366 h 371"/>
                  <a:gd name="T4" fmla="*/ 4 w 530"/>
                  <a:gd name="T5" fmla="*/ 367 h 371"/>
                  <a:gd name="T6" fmla="*/ 4 w 530"/>
                  <a:gd name="T7" fmla="*/ 367 h 371"/>
                  <a:gd name="T8" fmla="*/ 8 w 530"/>
                  <a:gd name="T9" fmla="*/ 370 h 371"/>
                  <a:gd name="T10" fmla="*/ 13 w 530"/>
                  <a:gd name="T11" fmla="*/ 371 h 371"/>
                  <a:gd name="T12" fmla="*/ 518 w 530"/>
                  <a:gd name="T13" fmla="*/ 371 h 371"/>
                  <a:gd name="T14" fmla="*/ 523 w 530"/>
                  <a:gd name="T15" fmla="*/ 370 h 371"/>
                  <a:gd name="T16" fmla="*/ 525 w 530"/>
                  <a:gd name="T17" fmla="*/ 369 h 371"/>
                  <a:gd name="T18" fmla="*/ 527 w 530"/>
                  <a:gd name="T19" fmla="*/ 367 h 371"/>
                  <a:gd name="T20" fmla="*/ 527 w 530"/>
                  <a:gd name="T21" fmla="*/ 367 h 371"/>
                  <a:gd name="T22" fmla="*/ 529 w 530"/>
                  <a:gd name="T23" fmla="*/ 364 h 371"/>
                  <a:gd name="T24" fmla="*/ 530 w 530"/>
                  <a:gd name="T25" fmla="*/ 359 h 371"/>
                  <a:gd name="T26" fmla="*/ 530 w 530"/>
                  <a:gd name="T27" fmla="*/ 359 h 371"/>
                  <a:gd name="T28" fmla="*/ 530 w 530"/>
                  <a:gd name="T29" fmla="*/ 12 h 371"/>
                  <a:gd name="T30" fmla="*/ 530 w 530"/>
                  <a:gd name="T31" fmla="*/ 11 h 371"/>
                  <a:gd name="T32" fmla="*/ 530 w 530"/>
                  <a:gd name="T33" fmla="*/ 8 h 371"/>
                  <a:gd name="T34" fmla="*/ 529 w 530"/>
                  <a:gd name="T35" fmla="*/ 6 h 371"/>
                  <a:gd name="T36" fmla="*/ 529 w 530"/>
                  <a:gd name="T37" fmla="*/ 5 h 371"/>
                  <a:gd name="T38" fmla="*/ 528 w 530"/>
                  <a:gd name="T39" fmla="*/ 3 h 371"/>
                  <a:gd name="T40" fmla="*/ 527 w 530"/>
                  <a:gd name="T41" fmla="*/ 2 h 371"/>
                  <a:gd name="T42" fmla="*/ 524 w 530"/>
                  <a:gd name="T43" fmla="*/ 1 h 371"/>
                  <a:gd name="T44" fmla="*/ 522 w 530"/>
                  <a:gd name="T45" fmla="*/ 0 h 371"/>
                  <a:gd name="T46" fmla="*/ 519 w 530"/>
                  <a:gd name="T47" fmla="*/ 0 h 371"/>
                  <a:gd name="T48" fmla="*/ 518 w 530"/>
                  <a:gd name="T49" fmla="*/ 0 h 371"/>
                  <a:gd name="T50" fmla="*/ 13 w 530"/>
                  <a:gd name="T51" fmla="*/ 0 h 371"/>
                  <a:gd name="T52" fmla="*/ 11 w 530"/>
                  <a:gd name="T53" fmla="*/ 0 h 371"/>
                  <a:gd name="T54" fmla="*/ 9 w 530"/>
                  <a:gd name="T55" fmla="*/ 0 h 371"/>
                  <a:gd name="T56" fmla="*/ 7 w 530"/>
                  <a:gd name="T57" fmla="*/ 1 h 371"/>
                  <a:gd name="T58" fmla="*/ 5 w 530"/>
                  <a:gd name="T59" fmla="*/ 2 h 371"/>
                  <a:gd name="T60" fmla="*/ 4 w 530"/>
                  <a:gd name="T61" fmla="*/ 3 h 371"/>
                  <a:gd name="T62" fmla="*/ 3 w 530"/>
                  <a:gd name="T63" fmla="*/ 5 h 371"/>
                  <a:gd name="T64" fmla="*/ 3 w 530"/>
                  <a:gd name="T65" fmla="*/ 6 h 371"/>
                  <a:gd name="T66" fmla="*/ 2 w 530"/>
                  <a:gd name="T67" fmla="*/ 9 h 371"/>
                  <a:gd name="T68" fmla="*/ 2 w 530"/>
                  <a:gd name="T69" fmla="*/ 11 h 371"/>
                  <a:gd name="T70" fmla="*/ 2 w 530"/>
                  <a:gd name="T71" fmla="*/ 12 h 371"/>
                  <a:gd name="T72" fmla="*/ 2 w 530"/>
                  <a:gd name="T73" fmla="*/ 360 h 371"/>
                  <a:gd name="T74" fmla="*/ 2 w 530"/>
                  <a:gd name="T75" fmla="*/ 361 h 371"/>
                  <a:gd name="T76" fmla="*/ 2 w 530"/>
                  <a:gd name="T77" fmla="*/ 364 h 371"/>
                  <a:gd name="T78" fmla="*/ 25 w 530"/>
                  <a:gd name="T79" fmla="*/ 36 h 371"/>
                  <a:gd name="T80" fmla="*/ 204 w 530"/>
                  <a:gd name="T81" fmla="*/ 159 h 371"/>
                  <a:gd name="T82" fmla="*/ 25 w 530"/>
                  <a:gd name="T83" fmla="*/ 330 h 371"/>
                  <a:gd name="T84" fmla="*/ 25 w 530"/>
                  <a:gd name="T85" fmla="*/ 36 h 371"/>
                  <a:gd name="T86" fmla="*/ 505 w 530"/>
                  <a:gd name="T87" fmla="*/ 328 h 371"/>
                  <a:gd name="T88" fmla="*/ 334 w 530"/>
                  <a:gd name="T89" fmla="*/ 153 h 371"/>
                  <a:gd name="T90" fmla="*/ 505 w 530"/>
                  <a:gd name="T91" fmla="*/ 36 h 371"/>
                  <a:gd name="T92" fmla="*/ 505 w 530"/>
                  <a:gd name="T93" fmla="*/ 328 h 371"/>
                  <a:gd name="T94" fmla="*/ 258 w 530"/>
                  <a:gd name="T95" fmla="*/ 196 h 371"/>
                  <a:gd name="T96" fmla="*/ 265 w 530"/>
                  <a:gd name="T97" fmla="*/ 199 h 371"/>
                  <a:gd name="T98" fmla="*/ 268 w 530"/>
                  <a:gd name="T99" fmla="*/ 197 h 371"/>
                  <a:gd name="T100" fmla="*/ 270 w 530"/>
                  <a:gd name="T101" fmla="*/ 197 h 371"/>
                  <a:gd name="T102" fmla="*/ 272 w 530"/>
                  <a:gd name="T103" fmla="*/ 197 h 371"/>
                  <a:gd name="T104" fmla="*/ 274 w 530"/>
                  <a:gd name="T105" fmla="*/ 196 h 371"/>
                  <a:gd name="T106" fmla="*/ 314 w 530"/>
                  <a:gd name="T107" fmla="*/ 169 h 371"/>
                  <a:gd name="T108" fmla="*/ 489 w 530"/>
                  <a:gd name="T109" fmla="*/ 347 h 371"/>
                  <a:gd name="T110" fmla="*/ 44 w 530"/>
                  <a:gd name="T111" fmla="*/ 347 h 371"/>
                  <a:gd name="T112" fmla="*/ 225 w 530"/>
                  <a:gd name="T113" fmla="*/ 174 h 371"/>
                  <a:gd name="T114" fmla="*/ 258 w 530"/>
                  <a:gd name="T115" fmla="*/ 196 h 371"/>
                  <a:gd name="T116" fmla="*/ 265 w 530"/>
                  <a:gd name="T117" fmla="*/ 171 h 371"/>
                  <a:gd name="T118" fmla="*/ 53 w 530"/>
                  <a:gd name="T119" fmla="*/ 25 h 371"/>
                  <a:gd name="T120" fmla="*/ 478 w 530"/>
                  <a:gd name="T121" fmla="*/ 25 h 371"/>
                  <a:gd name="T122" fmla="*/ 265 w 530"/>
                  <a:gd name="T123" fmla="*/ 1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0" h="371">
                    <a:moveTo>
                      <a:pt x="2" y="364"/>
                    </a:moveTo>
                    <a:cubicBezTo>
                      <a:pt x="2" y="365"/>
                      <a:pt x="3" y="365"/>
                      <a:pt x="3" y="366"/>
                    </a:cubicBezTo>
                    <a:cubicBezTo>
                      <a:pt x="3" y="366"/>
                      <a:pt x="3" y="367"/>
                      <a:pt x="4" y="367"/>
                    </a:cubicBezTo>
                    <a:lnTo>
                      <a:pt x="4" y="367"/>
                    </a:lnTo>
                    <a:cubicBezTo>
                      <a:pt x="5" y="369"/>
                      <a:pt x="7" y="370"/>
                      <a:pt x="8" y="370"/>
                    </a:cubicBezTo>
                    <a:cubicBezTo>
                      <a:pt x="9" y="371"/>
                      <a:pt x="12" y="371"/>
                      <a:pt x="13" y="371"/>
                    </a:cubicBezTo>
                    <a:lnTo>
                      <a:pt x="518" y="371"/>
                    </a:lnTo>
                    <a:cubicBezTo>
                      <a:pt x="519" y="371"/>
                      <a:pt x="521" y="371"/>
                      <a:pt x="523" y="370"/>
                    </a:cubicBezTo>
                    <a:cubicBezTo>
                      <a:pt x="524" y="370"/>
                      <a:pt x="524" y="369"/>
                      <a:pt x="525" y="369"/>
                    </a:cubicBezTo>
                    <a:cubicBezTo>
                      <a:pt x="525" y="369"/>
                      <a:pt x="527" y="369"/>
                      <a:pt x="527" y="367"/>
                    </a:cubicBezTo>
                    <a:lnTo>
                      <a:pt x="527" y="367"/>
                    </a:lnTo>
                    <a:cubicBezTo>
                      <a:pt x="528" y="366"/>
                      <a:pt x="529" y="365"/>
                      <a:pt x="529" y="364"/>
                    </a:cubicBezTo>
                    <a:cubicBezTo>
                      <a:pt x="530" y="362"/>
                      <a:pt x="530" y="360"/>
                      <a:pt x="530" y="359"/>
                    </a:cubicBezTo>
                    <a:lnTo>
                      <a:pt x="530" y="359"/>
                    </a:lnTo>
                    <a:lnTo>
                      <a:pt x="530" y="12"/>
                    </a:lnTo>
                    <a:lnTo>
                      <a:pt x="530" y="11"/>
                    </a:lnTo>
                    <a:lnTo>
                      <a:pt x="530" y="8"/>
                    </a:lnTo>
                    <a:cubicBezTo>
                      <a:pt x="530" y="7"/>
                      <a:pt x="530" y="7"/>
                      <a:pt x="529" y="6"/>
                    </a:cubicBezTo>
                    <a:lnTo>
                      <a:pt x="529" y="5"/>
                    </a:lnTo>
                    <a:lnTo>
                      <a:pt x="528" y="3"/>
                    </a:lnTo>
                    <a:cubicBezTo>
                      <a:pt x="528" y="2"/>
                      <a:pt x="527" y="2"/>
                      <a:pt x="527" y="2"/>
                    </a:cubicBezTo>
                    <a:cubicBezTo>
                      <a:pt x="527" y="2"/>
                      <a:pt x="525" y="1"/>
                      <a:pt x="524" y="1"/>
                    </a:cubicBezTo>
                    <a:cubicBezTo>
                      <a:pt x="523" y="1"/>
                      <a:pt x="523" y="0"/>
                      <a:pt x="522" y="0"/>
                    </a:cubicBezTo>
                    <a:lnTo>
                      <a:pt x="519" y="0"/>
                    </a:lnTo>
                    <a:lnTo>
                      <a:pt x="518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cubicBezTo>
                      <a:pt x="8" y="0"/>
                      <a:pt x="8" y="0"/>
                      <a:pt x="7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3"/>
                      <a:pt x="4" y="3"/>
                    </a:cubicBezTo>
                    <a:lnTo>
                      <a:pt x="3" y="5"/>
                    </a:lnTo>
                    <a:lnTo>
                      <a:pt x="3" y="6"/>
                    </a:lnTo>
                    <a:cubicBezTo>
                      <a:pt x="2" y="7"/>
                      <a:pt x="2" y="9"/>
                      <a:pt x="2" y="9"/>
                    </a:cubicBezTo>
                    <a:lnTo>
                      <a:pt x="2" y="11"/>
                    </a:lnTo>
                    <a:lnTo>
                      <a:pt x="2" y="12"/>
                    </a:lnTo>
                    <a:lnTo>
                      <a:pt x="2" y="360"/>
                    </a:lnTo>
                    <a:lnTo>
                      <a:pt x="2" y="361"/>
                    </a:lnTo>
                    <a:cubicBezTo>
                      <a:pt x="0" y="362"/>
                      <a:pt x="0" y="364"/>
                      <a:pt x="2" y="364"/>
                    </a:cubicBezTo>
                    <a:close/>
                    <a:moveTo>
                      <a:pt x="25" y="36"/>
                    </a:moveTo>
                    <a:lnTo>
                      <a:pt x="204" y="159"/>
                    </a:lnTo>
                    <a:lnTo>
                      <a:pt x="25" y="330"/>
                    </a:lnTo>
                    <a:lnTo>
                      <a:pt x="25" y="36"/>
                    </a:lnTo>
                    <a:close/>
                    <a:moveTo>
                      <a:pt x="505" y="328"/>
                    </a:moveTo>
                    <a:lnTo>
                      <a:pt x="334" y="153"/>
                    </a:lnTo>
                    <a:lnTo>
                      <a:pt x="505" y="36"/>
                    </a:lnTo>
                    <a:lnTo>
                      <a:pt x="505" y="328"/>
                    </a:lnTo>
                    <a:close/>
                    <a:moveTo>
                      <a:pt x="258" y="196"/>
                    </a:moveTo>
                    <a:cubicBezTo>
                      <a:pt x="260" y="197"/>
                      <a:pt x="263" y="199"/>
                      <a:pt x="265" y="199"/>
                    </a:cubicBezTo>
                    <a:cubicBezTo>
                      <a:pt x="267" y="199"/>
                      <a:pt x="268" y="199"/>
                      <a:pt x="268" y="197"/>
                    </a:cubicBezTo>
                    <a:lnTo>
                      <a:pt x="270" y="197"/>
                    </a:lnTo>
                    <a:lnTo>
                      <a:pt x="272" y="197"/>
                    </a:lnTo>
                    <a:cubicBezTo>
                      <a:pt x="273" y="197"/>
                      <a:pt x="273" y="197"/>
                      <a:pt x="274" y="196"/>
                    </a:cubicBezTo>
                    <a:lnTo>
                      <a:pt x="314" y="169"/>
                    </a:lnTo>
                    <a:lnTo>
                      <a:pt x="489" y="347"/>
                    </a:lnTo>
                    <a:lnTo>
                      <a:pt x="44" y="347"/>
                    </a:lnTo>
                    <a:lnTo>
                      <a:pt x="225" y="174"/>
                    </a:lnTo>
                    <a:lnTo>
                      <a:pt x="258" y="196"/>
                    </a:lnTo>
                    <a:close/>
                    <a:moveTo>
                      <a:pt x="265" y="171"/>
                    </a:moveTo>
                    <a:lnTo>
                      <a:pt x="53" y="25"/>
                    </a:lnTo>
                    <a:lnTo>
                      <a:pt x="478" y="25"/>
                    </a:lnTo>
                    <a:lnTo>
                      <a:pt x="265" y="171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3075089" y="4285196"/>
              <a:ext cx="255108" cy="189096"/>
              <a:chOff x="3346450" y="704850"/>
              <a:chExt cx="5478463" cy="4060825"/>
            </a:xfrm>
            <a:solidFill>
              <a:schemeClr val="bg1"/>
            </a:solidFill>
          </p:grpSpPr>
          <p:sp>
            <p:nvSpPr>
              <p:cNvPr id="212" name="Freeform 133"/>
              <p:cNvSpPr>
                <a:spLocks/>
              </p:cNvSpPr>
              <p:nvPr/>
            </p:nvSpPr>
            <p:spPr bwMode="auto">
              <a:xfrm>
                <a:off x="3346450" y="841375"/>
                <a:ext cx="5235575" cy="3924300"/>
              </a:xfrm>
              <a:custGeom>
                <a:avLst/>
                <a:gdLst>
                  <a:gd name="T0" fmla="*/ 4724 w 6117"/>
                  <a:gd name="T1" fmla="*/ 1612 h 4594"/>
                  <a:gd name="T2" fmla="*/ 4680 w 6117"/>
                  <a:gd name="T3" fmla="*/ 1652 h 4594"/>
                  <a:gd name="T4" fmla="*/ 4088 w 6117"/>
                  <a:gd name="T5" fmla="*/ 2189 h 4594"/>
                  <a:gd name="T6" fmla="*/ 4037 w 6117"/>
                  <a:gd name="T7" fmla="*/ 2237 h 4594"/>
                  <a:gd name="T8" fmla="*/ 4474 w 6117"/>
                  <a:gd name="T9" fmla="*/ 2673 h 4594"/>
                  <a:gd name="T10" fmla="*/ 5289 w 6117"/>
                  <a:gd name="T11" fmla="*/ 3489 h 4594"/>
                  <a:gd name="T12" fmla="*/ 5211 w 6117"/>
                  <a:gd name="T13" fmla="*/ 3815 h 4594"/>
                  <a:gd name="T14" fmla="*/ 5016 w 6117"/>
                  <a:gd name="T15" fmla="*/ 3755 h 4594"/>
                  <a:gd name="T16" fmla="*/ 4205 w 6117"/>
                  <a:gd name="T17" fmla="*/ 2944 h 4594"/>
                  <a:gd name="T18" fmla="*/ 3755 w 6117"/>
                  <a:gd name="T19" fmla="*/ 2493 h 4594"/>
                  <a:gd name="T20" fmla="*/ 3704 w 6117"/>
                  <a:gd name="T21" fmla="*/ 2539 h 4594"/>
                  <a:gd name="T22" fmla="*/ 3200 w 6117"/>
                  <a:gd name="T23" fmla="*/ 2997 h 4594"/>
                  <a:gd name="T24" fmla="*/ 2918 w 6117"/>
                  <a:gd name="T25" fmla="*/ 2998 h 4594"/>
                  <a:gd name="T26" fmla="*/ 2432 w 6117"/>
                  <a:gd name="T27" fmla="*/ 2557 h 4594"/>
                  <a:gd name="T28" fmla="*/ 2354 w 6117"/>
                  <a:gd name="T29" fmla="*/ 2487 h 4594"/>
                  <a:gd name="T30" fmla="*/ 2314 w 6117"/>
                  <a:gd name="T31" fmla="*/ 2543 h 4594"/>
                  <a:gd name="T32" fmla="*/ 1101 w 6117"/>
                  <a:gd name="T33" fmla="*/ 3756 h 4594"/>
                  <a:gd name="T34" fmla="*/ 771 w 6117"/>
                  <a:gd name="T35" fmla="*/ 3689 h 4594"/>
                  <a:gd name="T36" fmla="*/ 832 w 6117"/>
                  <a:gd name="T37" fmla="*/ 3483 h 4594"/>
                  <a:gd name="T38" fmla="*/ 1805 w 6117"/>
                  <a:gd name="T39" fmla="*/ 2513 h 4594"/>
                  <a:gd name="T40" fmla="*/ 2080 w 6117"/>
                  <a:gd name="T41" fmla="*/ 2239 h 4594"/>
                  <a:gd name="T42" fmla="*/ 1583 w 6117"/>
                  <a:gd name="T43" fmla="*/ 1787 h 4594"/>
                  <a:gd name="T44" fmla="*/ 832 w 6117"/>
                  <a:gd name="T45" fmla="*/ 1104 h 4594"/>
                  <a:gd name="T46" fmla="*/ 769 w 6117"/>
                  <a:gd name="T47" fmla="*/ 910 h 4594"/>
                  <a:gd name="T48" fmla="*/ 904 w 6117"/>
                  <a:gd name="T49" fmla="*/ 773 h 4594"/>
                  <a:gd name="T50" fmla="*/ 1095 w 6117"/>
                  <a:gd name="T51" fmla="*/ 827 h 4594"/>
                  <a:gd name="T52" fmla="*/ 2147 w 6117"/>
                  <a:gd name="T53" fmla="*/ 1781 h 4594"/>
                  <a:gd name="T54" fmla="*/ 3058 w 6117"/>
                  <a:gd name="T55" fmla="*/ 2608 h 4594"/>
                  <a:gd name="T56" fmla="*/ 3106 w 6117"/>
                  <a:gd name="T57" fmla="*/ 2566 h 4594"/>
                  <a:gd name="T58" fmla="*/ 4481 w 6117"/>
                  <a:gd name="T59" fmla="*/ 1316 h 4594"/>
                  <a:gd name="T60" fmla="*/ 4500 w 6117"/>
                  <a:gd name="T61" fmla="*/ 1 h 4594"/>
                  <a:gd name="T62" fmla="*/ 754 w 6117"/>
                  <a:gd name="T63" fmla="*/ 1 h 4594"/>
                  <a:gd name="T64" fmla="*/ 12 w 6117"/>
                  <a:gd name="T65" fmla="*/ 631 h 4594"/>
                  <a:gd name="T66" fmla="*/ 0 w 6117"/>
                  <a:gd name="T67" fmla="*/ 670 h 4594"/>
                  <a:gd name="T68" fmla="*/ 0 w 6117"/>
                  <a:gd name="T69" fmla="*/ 3920 h 4594"/>
                  <a:gd name="T70" fmla="*/ 30 w 6117"/>
                  <a:gd name="T71" fmla="*/ 4033 h 4594"/>
                  <a:gd name="T72" fmla="*/ 772 w 6117"/>
                  <a:gd name="T73" fmla="*/ 4588 h 4594"/>
                  <a:gd name="T74" fmla="*/ 5064 w 6117"/>
                  <a:gd name="T75" fmla="*/ 4588 h 4594"/>
                  <a:gd name="T76" fmla="*/ 5516 w 6117"/>
                  <a:gd name="T77" fmla="*/ 4567 h 4594"/>
                  <a:gd name="T78" fmla="*/ 6107 w 6117"/>
                  <a:gd name="T79" fmla="*/ 3946 h 4594"/>
                  <a:gd name="T80" fmla="*/ 6117 w 6117"/>
                  <a:gd name="T81" fmla="*/ 3920 h 4594"/>
                  <a:gd name="T82" fmla="*/ 6117 w 6117"/>
                  <a:gd name="T83" fmla="*/ 1808 h 4594"/>
                  <a:gd name="T84" fmla="*/ 4724 w 6117"/>
                  <a:gd name="T85" fmla="*/ 1612 h 4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17" h="4594">
                    <a:moveTo>
                      <a:pt x="4724" y="1612"/>
                    </a:moveTo>
                    <a:lnTo>
                      <a:pt x="4680" y="1652"/>
                    </a:lnTo>
                    <a:lnTo>
                      <a:pt x="4088" y="2189"/>
                    </a:lnTo>
                    <a:cubicBezTo>
                      <a:pt x="4072" y="2204"/>
                      <a:pt x="4056" y="2219"/>
                      <a:pt x="4037" y="2237"/>
                    </a:cubicBezTo>
                    <a:cubicBezTo>
                      <a:pt x="4184" y="2384"/>
                      <a:pt x="4330" y="2528"/>
                      <a:pt x="4474" y="2673"/>
                    </a:cubicBezTo>
                    <a:cubicBezTo>
                      <a:pt x="4747" y="2944"/>
                      <a:pt x="5018" y="3216"/>
                      <a:pt x="5289" y="3489"/>
                    </a:cubicBezTo>
                    <a:cubicBezTo>
                      <a:pt x="5402" y="3602"/>
                      <a:pt x="5359" y="3775"/>
                      <a:pt x="5211" y="3815"/>
                    </a:cubicBezTo>
                    <a:cubicBezTo>
                      <a:pt x="5134" y="3836"/>
                      <a:pt x="5071" y="3810"/>
                      <a:pt x="5016" y="3755"/>
                    </a:cubicBezTo>
                    <a:lnTo>
                      <a:pt x="4205" y="2944"/>
                    </a:lnTo>
                    <a:cubicBezTo>
                      <a:pt x="4056" y="2795"/>
                      <a:pt x="3908" y="2646"/>
                      <a:pt x="3755" y="2493"/>
                    </a:cubicBezTo>
                    <a:cubicBezTo>
                      <a:pt x="3736" y="2510"/>
                      <a:pt x="3719" y="2524"/>
                      <a:pt x="3704" y="2539"/>
                    </a:cubicBezTo>
                    <a:cubicBezTo>
                      <a:pt x="3536" y="2692"/>
                      <a:pt x="3368" y="2845"/>
                      <a:pt x="3200" y="2997"/>
                    </a:cubicBezTo>
                    <a:cubicBezTo>
                      <a:pt x="3107" y="3081"/>
                      <a:pt x="3011" y="3082"/>
                      <a:pt x="2918" y="2998"/>
                    </a:cubicBezTo>
                    <a:lnTo>
                      <a:pt x="2432" y="2557"/>
                    </a:lnTo>
                    <a:cubicBezTo>
                      <a:pt x="2410" y="2537"/>
                      <a:pt x="2388" y="2518"/>
                      <a:pt x="2354" y="2487"/>
                    </a:cubicBezTo>
                    <a:cubicBezTo>
                      <a:pt x="2342" y="2507"/>
                      <a:pt x="2329" y="2526"/>
                      <a:pt x="2314" y="2543"/>
                    </a:cubicBezTo>
                    <a:cubicBezTo>
                      <a:pt x="1910" y="2948"/>
                      <a:pt x="1506" y="3353"/>
                      <a:pt x="1101" y="3756"/>
                    </a:cubicBezTo>
                    <a:cubicBezTo>
                      <a:pt x="987" y="3870"/>
                      <a:pt x="816" y="3835"/>
                      <a:pt x="771" y="3689"/>
                    </a:cubicBezTo>
                    <a:cubicBezTo>
                      <a:pt x="746" y="3608"/>
                      <a:pt x="774" y="3542"/>
                      <a:pt x="832" y="3483"/>
                    </a:cubicBezTo>
                    <a:lnTo>
                      <a:pt x="1805" y="2513"/>
                    </a:lnTo>
                    <a:cubicBezTo>
                      <a:pt x="1895" y="2422"/>
                      <a:pt x="1986" y="2333"/>
                      <a:pt x="2080" y="2239"/>
                    </a:cubicBezTo>
                    <a:lnTo>
                      <a:pt x="1583" y="1787"/>
                    </a:lnTo>
                    <a:cubicBezTo>
                      <a:pt x="1333" y="1559"/>
                      <a:pt x="1083" y="1331"/>
                      <a:pt x="832" y="1104"/>
                    </a:cubicBezTo>
                    <a:cubicBezTo>
                      <a:pt x="775" y="1051"/>
                      <a:pt x="750" y="987"/>
                      <a:pt x="769" y="910"/>
                    </a:cubicBezTo>
                    <a:cubicBezTo>
                      <a:pt x="784" y="842"/>
                      <a:pt x="836" y="789"/>
                      <a:pt x="904" y="773"/>
                    </a:cubicBezTo>
                    <a:cubicBezTo>
                      <a:pt x="978" y="752"/>
                      <a:pt x="1040" y="776"/>
                      <a:pt x="1095" y="827"/>
                    </a:cubicBezTo>
                    <a:cubicBezTo>
                      <a:pt x="1446" y="1145"/>
                      <a:pt x="1796" y="1463"/>
                      <a:pt x="2147" y="1781"/>
                    </a:cubicBezTo>
                    <a:lnTo>
                      <a:pt x="3058" y="2608"/>
                    </a:lnTo>
                    <a:cubicBezTo>
                      <a:pt x="3075" y="2593"/>
                      <a:pt x="3091" y="2580"/>
                      <a:pt x="3106" y="2566"/>
                    </a:cubicBezTo>
                    <a:lnTo>
                      <a:pt x="4481" y="1316"/>
                    </a:lnTo>
                    <a:cubicBezTo>
                      <a:pt x="4240" y="909"/>
                      <a:pt x="4247" y="401"/>
                      <a:pt x="4500" y="1"/>
                    </a:cubicBezTo>
                    <a:cubicBezTo>
                      <a:pt x="3251" y="0"/>
                      <a:pt x="2003" y="0"/>
                      <a:pt x="754" y="1"/>
                    </a:cubicBezTo>
                    <a:cubicBezTo>
                      <a:pt x="388" y="2"/>
                      <a:pt x="75" y="271"/>
                      <a:pt x="12" y="631"/>
                    </a:cubicBezTo>
                    <a:cubicBezTo>
                      <a:pt x="9" y="644"/>
                      <a:pt x="5" y="657"/>
                      <a:pt x="0" y="670"/>
                    </a:cubicBezTo>
                    <a:lnTo>
                      <a:pt x="0" y="3920"/>
                    </a:lnTo>
                    <a:cubicBezTo>
                      <a:pt x="10" y="3958"/>
                      <a:pt x="19" y="3996"/>
                      <a:pt x="30" y="4033"/>
                    </a:cubicBezTo>
                    <a:cubicBezTo>
                      <a:pt x="125" y="4365"/>
                      <a:pt x="421" y="4588"/>
                      <a:pt x="772" y="4588"/>
                    </a:cubicBezTo>
                    <a:cubicBezTo>
                      <a:pt x="2203" y="4589"/>
                      <a:pt x="3634" y="4589"/>
                      <a:pt x="5064" y="4588"/>
                    </a:cubicBezTo>
                    <a:cubicBezTo>
                      <a:pt x="5215" y="4588"/>
                      <a:pt x="5369" y="4594"/>
                      <a:pt x="5516" y="4567"/>
                    </a:cubicBezTo>
                    <a:cubicBezTo>
                      <a:pt x="5829" y="4507"/>
                      <a:pt x="6050" y="4264"/>
                      <a:pt x="6107" y="3946"/>
                    </a:cubicBezTo>
                    <a:cubicBezTo>
                      <a:pt x="6109" y="3937"/>
                      <a:pt x="6113" y="3928"/>
                      <a:pt x="6117" y="3920"/>
                    </a:cubicBezTo>
                    <a:lnTo>
                      <a:pt x="6117" y="1808"/>
                    </a:lnTo>
                    <a:cubicBezTo>
                      <a:pt x="5656" y="2032"/>
                      <a:pt x="5105" y="1954"/>
                      <a:pt x="4724" y="16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Freeform 134"/>
              <p:cNvSpPr>
                <a:spLocks noEditPoints="1"/>
              </p:cNvSpPr>
              <p:nvPr/>
            </p:nvSpPr>
            <p:spPr bwMode="auto">
              <a:xfrm>
                <a:off x="7340600" y="704850"/>
                <a:ext cx="1484313" cy="1479550"/>
              </a:xfrm>
              <a:custGeom>
                <a:avLst/>
                <a:gdLst>
                  <a:gd name="T0" fmla="*/ 900 w 1733"/>
                  <a:gd name="T1" fmla="*/ 0 h 1732"/>
                  <a:gd name="T2" fmla="*/ 129 w 1733"/>
                  <a:gd name="T3" fmla="*/ 514 h 1732"/>
                  <a:gd name="T4" fmla="*/ 310 w 1733"/>
                  <a:gd name="T5" fmla="*/ 1422 h 1732"/>
                  <a:gd name="T6" fmla="*/ 1218 w 1733"/>
                  <a:gd name="T7" fmla="*/ 1603 h 1732"/>
                  <a:gd name="T8" fmla="*/ 1733 w 1733"/>
                  <a:gd name="T9" fmla="*/ 833 h 1732"/>
                  <a:gd name="T10" fmla="*/ 900 w 1733"/>
                  <a:gd name="T11" fmla="*/ 0 h 1732"/>
                  <a:gd name="T12" fmla="*/ 1175 w 1733"/>
                  <a:gd name="T13" fmla="*/ 982 h 1732"/>
                  <a:gd name="T14" fmla="*/ 1007 w 1733"/>
                  <a:gd name="T15" fmla="*/ 815 h 1732"/>
                  <a:gd name="T16" fmla="*/ 1007 w 1733"/>
                  <a:gd name="T17" fmla="*/ 823 h 1732"/>
                  <a:gd name="T18" fmla="*/ 1007 w 1733"/>
                  <a:gd name="T19" fmla="*/ 1256 h 1732"/>
                  <a:gd name="T20" fmla="*/ 1007 w 1733"/>
                  <a:gd name="T21" fmla="*/ 1261 h 1732"/>
                  <a:gd name="T22" fmla="*/ 792 w 1733"/>
                  <a:gd name="T23" fmla="*/ 1261 h 1732"/>
                  <a:gd name="T24" fmla="*/ 792 w 1733"/>
                  <a:gd name="T25" fmla="*/ 1251 h 1732"/>
                  <a:gd name="T26" fmla="*/ 792 w 1733"/>
                  <a:gd name="T27" fmla="*/ 826 h 1732"/>
                  <a:gd name="T28" fmla="*/ 792 w 1733"/>
                  <a:gd name="T29" fmla="*/ 815 h 1732"/>
                  <a:gd name="T30" fmla="*/ 624 w 1733"/>
                  <a:gd name="T31" fmla="*/ 983 h 1732"/>
                  <a:gd name="T32" fmla="*/ 474 w 1733"/>
                  <a:gd name="T33" fmla="*/ 832 h 1732"/>
                  <a:gd name="T34" fmla="*/ 899 w 1733"/>
                  <a:gd name="T35" fmla="*/ 405 h 1732"/>
                  <a:gd name="T36" fmla="*/ 1325 w 1733"/>
                  <a:gd name="T37" fmla="*/ 832 h 1732"/>
                  <a:gd name="T38" fmla="*/ 1175 w 1733"/>
                  <a:gd name="T39" fmla="*/ 982 h 1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33" h="1732">
                    <a:moveTo>
                      <a:pt x="900" y="0"/>
                    </a:moveTo>
                    <a:cubicBezTo>
                      <a:pt x="562" y="0"/>
                      <a:pt x="258" y="203"/>
                      <a:pt x="129" y="514"/>
                    </a:cubicBezTo>
                    <a:cubicBezTo>
                      <a:pt x="0" y="826"/>
                      <a:pt x="72" y="1184"/>
                      <a:pt x="310" y="1422"/>
                    </a:cubicBezTo>
                    <a:cubicBezTo>
                      <a:pt x="548" y="1661"/>
                      <a:pt x="907" y="1732"/>
                      <a:pt x="1218" y="1603"/>
                    </a:cubicBezTo>
                    <a:cubicBezTo>
                      <a:pt x="1530" y="1474"/>
                      <a:pt x="1733" y="1170"/>
                      <a:pt x="1733" y="833"/>
                    </a:cubicBezTo>
                    <a:cubicBezTo>
                      <a:pt x="1733" y="373"/>
                      <a:pt x="1360" y="0"/>
                      <a:pt x="900" y="0"/>
                    </a:cubicBezTo>
                    <a:close/>
                    <a:moveTo>
                      <a:pt x="1175" y="982"/>
                    </a:moveTo>
                    <a:lnTo>
                      <a:pt x="1007" y="815"/>
                    </a:lnTo>
                    <a:lnTo>
                      <a:pt x="1007" y="823"/>
                    </a:lnTo>
                    <a:lnTo>
                      <a:pt x="1007" y="1256"/>
                    </a:lnTo>
                    <a:lnTo>
                      <a:pt x="1007" y="1261"/>
                    </a:lnTo>
                    <a:lnTo>
                      <a:pt x="792" y="1261"/>
                    </a:lnTo>
                    <a:lnTo>
                      <a:pt x="792" y="1251"/>
                    </a:lnTo>
                    <a:lnTo>
                      <a:pt x="792" y="826"/>
                    </a:lnTo>
                    <a:lnTo>
                      <a:pt x="792" y="815"/>
                    </a:lnTo>
                    <a:lnTo>
                      <a:pt x="624" y="983"/>
                    </a:lnTo>
                    <a:lnTo>
                      <a:pt x="474" y="832"/>
                    </a:lnTo>
                    <a:lnTo>
                      <a:pt x="899" y="405"/>
                    </a:lnTo>
                    <a:lnTo>
                      <a:pt x="1325" y="832"/>
                    </a:lnTo>
                    <a:lnTo>
                      <a:pt x="1175" y="98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54" name="Group 253"/>
            <p:cNvGrpSpPr/>
            <p:nvPr/>
          </p:nvGrpSpPr>
          <p:grpSpPr>
            <a:xfrm flipH="1">
              <a:off x="2647871" y="4751124"/>
              <a:ext cx="255904" cy="340374"/>
              <a:chOff x="3551238" y="0"/>
              <a:chExt cx="5054600" cy="6723063"/>
            </a:xfrm>
            <a:solidFill>
              <a:schemeClr val="bg1"/>
            </a:solidFill>
          </p:grpSpPr>
          <p:sp>
            <p:nvSpPr>
              <p:cNvPr id="250" name="Freeform 170"/>
              <p:cNvSpPr>
                <a:spLocks/>
              </p:cNvSpPr>
              <p:nvPr/>
            </p:nvSpPr>
            <p:spPr bwMode="auto">
              <a:xfrm>
                <a:off x="3551238" y="4975225"/>
                <a:ext cx="5054600" cy="1747838"/>
              </a:xfrm>
              <a:custGeom>
                <a:avLst/>
                <a:gdLst>
                  <a:gd name="T0" fmla="*/ 501 w 938"/>
                  <a:gd name="T1" fmla="*/ 144 h 325"/>
                  <a:gd name="T2" fmla="*/ 469 w 938"/>
                  <a:gd name="T3" fmla="*/ 160 h 325"/>
                  <a:gd name="T4" fmla="*/ 437 w 938"/>
                  <a:gd name="T5" fmla="*/ 144 h 325"/>
                  <a:gd name="T6" fmla="*/ 159 w 938"/>
                  <a:gd name="T7" fmla="*/ 0 h 325"/>
                  <a:gd name="T8" fmla="*/ 0 w 938"/>
                  <a:gd name="T9" fmla="*/ 82 h 325"/>
                  <a:gd name="T10" fmla="*/ 469 w 938"/>
                  <a:gd name="T11" fmla="*/ 325 h 325"/>
                  <a:gd name="T12" fmla="*/ 938 w 938"/>
                  <a:gd name="T13" fmla="*/ 82 h 325"/>
                  <a:gd name="T14" fmla="*/ 779 w 938"/>
                  <a:gd name="T15" fmla="*/ 0 h 325"/>
                  <a:gd name="T16" fmla="*/ 501 w 938"/>
                  <a:gd name="T17" fmla="*/ 1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8" h="325">
                    <a:moveTo>
                      <a:pt x="501" y="144"/>
                    </a:moveTo>
                    <a:lnTo>
                      <a:pt x="469" y="160"/>
                    </a:lnTo>
                    <a:lnTo>
                      <a:pt x="437" y="144"/>
                    </a:lnTo>
                    <a:lnTo>
                      <a:pt x="159" y="0"/>
                    </a:lnTo>
                    <a:lnTo>
                      <a:pt x="0" y="82"/>
                    </a:lnTo>
                    <a:lnTo>
                      <a:pt x="469" y="325"/>
                    </a:lnTo>
                    <a:lnTo>
                      <a:pt x="938" y="82"/>
                    </a:lnTo>
                    <a:lnTo>
                      <a:pt x="779" y="0"/>
                    </a:lnTo>
                    <a:lnTo>
                      <a:pt x="501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Freeform 171"/>
              <p:cNvSpPr>
                <a:spLocks/>
              </p:cNvSpPr>
              <p:nvPr/>
            </p:nvSpPr>
            <p:spPr bwMode="auto">
              <a:xfrm>
                <a:off x="3551238" y="3668713"/>
                <a:ext cx="5054600" cy="1747838"/>
              </a:xfrm>
              <a:custGeom>
                <a:avLst/>
                <a:gdLst>
                  <a:gd name="T0" fmla="*/ 501 w 938"/>
                  <a:gd name="T1" fmla="*/ 144 h 325"/>
                  <a:gd name="T2" fmla="*/ 469 w 938"/>
                  <a:gd name="T3" fmla="*/ 160 h 325"/>
                  <a:gd name="T4" fmla="*/ 437 w 938"/>
                  <a:gd name="T5" fmla="*/ 144 h 325"/>
                  <a:gd name="T6" fmla="*/ 159 w 938"/>
                  <a:gd name="T7" fmla="*/ 0 h 325"/>
                  <a:gd name="T8" fmla="*/ 0 w 938"/>
                  <a:gd name="T9" fmla="*/ 82 h 325"/>
                  <a:gd name="T10" fmla="*/ 469 w 938"/>
                  <a:gd name="T11" fmla="*/ 325 h 325"/>
                  <a:gd name="T12" fmla="*/ 938 w 938"/>
                  <a:gd name="T13" fmla="*/ 82 h 325"/>
                  <a:gd name="T14" fmla="*/ 779 w 938"/>
                  <a:gd name="T15" fmla="*/ 0 h 325"/>
                  <a:gd name="T16" fmla="*/ 501 w 938"/>
                  <a:gd name="T17" fmla="*/ 14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8" h="325">
                    <a:moveTo>
                      <a:pt x="501" y="144"/>
                    </a:moveTo>
                    <a:lnTo>
                      <a:pt x="469" y="160"/>
                    </a:lnTo>
                    <a:lnTo>
                      <a:pt x="437" y="144"/>
                    </a:lnTo>
                    <a:lnTo>
                      <a:pt x="159" y="0"/>
                    </a:lnTo>
                    <a:lnTo>
                      <a:pt x="0" y="82"/>
                    </a:lnTo>
                    <a:lnTo>
                      <a:pt x="469" y="325"/>
                    </a:lnTo>
                    <a:lnTo>
                      <a:pt x="938" y="82"/>
                    </a:lnTo>
                    <a:lnTo>
                      <a:pt x="779" y="0"/>
                    </a:lnTo>
                    <a:lnTo>
                      <a:pt x="501" y="1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Freeform 172"/>
              <p:cNvSpPr>
                <a:spLocks noEditPoints="1"/>
              </p:cNvSpPr>
              <p:nvPr/>
            </p:nvSpPr>
            <p:spPr bwMode="auto">
              <a:xfrm>
                <a:off x="5140326" y="0"/>
                <a:ext cx="1870075" cy="2801938"/>
              </a:xfrm>
              <a:custGeom>
                <a:avLst/>
                <a:gdLst>
                  <a:gd name="T0" fmla="*/ 174 w 347"/>
                  <a:gd name="T1" fmla="*/ 0 h 521"/>
                  <a:gd name="T2" fmla="*/ 0 w 347"/>
                  <a:gd name="T3" fmla="*/ 174 h 521"/>
                  <a:gd name="T4" fmla="*/ 174 w 347"/>
                  <a:gd name="T5" fmla="*/ 521 h 521"/>
                  <a:gd name="T6" fmla="*/ 347 w 347"/>
                  <a:gd name="T7" fmla="*/ 174 h 521"/>
                  <a:gd name="T8" fmla="*/ 174 w 347"/>
                  <a:gd name="T9" fmla="*/ 0 h 521"/>
                  <a:gd name="T10" fmla="*/ 174 w 347"/>
                  <a:gd name="T11" fmla="*/ 243 h 521"/>
                  <a:gd name="T12" fmla="*/ 104 w 347"/>
                  <a:gd name="T13" fmla="*/ 174 h 521"/>
                  <a:gd name="T14" fmla="*/ 174 w 347"/>
                  <a:gd name="T15" fmla="*/ 104 h 521"/>
                  <a:gd name="T16" fmla="*/ 243 w 347"/>
                  <a:gd name="T17" fmla="*/ 174 h 521"/>
                  <a:gd name="T18" fmla="*/ 174 w 347"/>
                  <a:gd name="T19" fmla="*/ 243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7" h="521">
                    <a:moveTo>
                      <a:pt x="174" y="0"/>
                    </a:moveTo>
                    <a:cubicBezTo>
                      <a:pt x="78" y="0"/>
                      <a:pt x="0" y="78"/>
                      <a:pt x="0" y="174"/>
                    </a:cubicBezTo>
                    <a:cubicBezTo>
                      <a:pt x="0" y="270"/>
                      <a:pt x="174" y="521"/>
                      <a:pt x="174" y="521"/>
                    </a:cubicBezTo>
                    <a:cubicBezTo>
                      <a:pt x="174" y="521"/>
                      <a:pt x="347" y="270"/>
                      <a:pt x="347" y="174"/>
                    </a:cubicBezTo>
                    <a:cubicBezTo>
                      <a:pt x="347" y="78"/>
                      <a:pt x="270" y="0"/>
                      <a:pt x="174" y="0"/>
                    </a:cubicBezTo>
                    <a:close/>
                    <a:moveTo>
                      <a:pt x="174" y="243"/>
                    </a:moveTo>
                    <a:cubicBezTo>
                      <a:pt x="135" y="243"/>
                      <a:pt x="104" y="212"/>
                      <a:pt x="104" y="174"/>
                    </a:cubicBezTo>
                    <a:cubicBezTo>
                      <a:pt x="104" y="135"/>
                      <a:pt x="135" y="104"/>
                      <a:pt x="174" y="104"/>
                    </a:cubicBezTo>
                    <a:cubicBezTo>
                      <a:pt x="212" y="104"/>
                      <a:pt x="243" y="135"/>
                      <a:pt x="243" y="174"/>
                    </a:cubicBezTo>
                    <a:cubicBezTo>
                      <a:pt x="243" y="212"/>
                      <a:pt x="212" y="243"/>
                      <a:pt x="174" y="24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Freeform 173"/>
              <p:cNvSpPr>
                <a:spLocks/>
              </p:cNvSpPr>
              <p:nvPr/>
            </p:nvSpPr>
            <p:spPr bwMode="auto">
              <a:xfrm>
                <a:off x="3551238" y="1936750"/>
                <a:ext cx="5054600" cy="2171700"/>
              </a:xfrm>
              <a:custGeom>
                <a:avLst/>
                <a:gdLst>
                  <a:gd name="T0" fmla="*/ 628 w 938"/>
                  <a:gd name="T1" fmla="*/ 0 h 404"/>
                  <a:gd name="T2" fmla="*/ 577 w 938"/>
                  <a:gd name="T3" fmla="*/ 89 h 404"/>
                  <a:gd name="T4" fmla="*/ 660 w 938"/>
                  <a:gd name="T5" fmla="*/ 161 h 404"/>
                  <a:gd name="T6" fmla="*/ 469 w 938"/>
                  <a:gd name="T7" fmla="*/ 248 h 404"/>
                  <a:gd name="T8" fmla="*/ 278 w 938"/>
                  <a:gd name="T9" fmla="*/ 161 h 404"/>
                  <a:gd name="T10" fmla="*/ 360 w 938"/>
                  <a:gd name="T11" fmla="*/ 89 h 404"/>
                  <a:gd name="T12" fmla="*/ 309 w 938"/>
                  <a:gd name="T13" fmla="*/ 0 h 404"/>
                  <a:gd name="T14" fmla="*/ 0 w 938"/>
                  <a:gd name="T15" fmla="*/ 161 h 404"/>
                  <a:gd name="T16" fmla="*/ 469 w 938"/>
                  <a:gd name="T17" fmla="*/ 404 h 404"/>
                  <a:gd name="T18" fmla="*/ 938 w 938"/>
                  <a:gd name="T19" fmla="*/ 161 h 404"/>
                  <a:gd name="T20" fmla="*/ 628 w 938"/>
                  <a:gd name="T2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8" h="404">
                    <a:moveTo>
                      <a:pt x="628" y="0"/>
                    </a:moveTo>
                    <a:cubicBezTo>
                      <a:pt x="612" y="32"/>
                      <a:pt x="594" y="62"/>
                      <a:pt x="577" y="89"/>
                    </a:cubicBezTo>
                    <a:cubicBezTo>
                      <a:pt x="627" y="105"/>
                      <a:pt x="660" y="131"/>
                      <a:pt x="660" y="161"/>
                    </a:cubicBezTo>
                    <a:cubicBezTo>
                      <a:pt x="660" y="209"/>
                      <a:pt x="574" y="248"/>
                      <a:pt x="469" y="248"/>
                    </a:cubicBezTo>
                    <a:cubicBezTo>
                      <a:pt x="363" y="248"/>
                      <a:pt x="278" y="209"/>
                      <a:pt x="278" y="161"/>
                    </a:cubicBezTo>
                    <a:cubicBezTo>
                      <a:pt x="278" y="131"/>
                      <a:pt x="311" y="105"/>
                      <a:pt x="360" y="89"/>
                    </a:cubicBezTo>
                    <a:cubicBezTo>
                      <a:pt x="344" y="62"/>
                      <a:pt x="326" y="32"/>
                      <a:pt x="309" y="0"/>
                    </a:cubicBezTo>
                    <a:lnTo>
                      <a:pt x="0" y="161"/>
                    </a:lnTo>
                    <a:lnTo>
                      <a:pt x="469" y="404"/>
                    </a:lnTo>
                    <a:lnTo>
                      <a:pt x="938" y="161"/>
                    </a:lnTo>
                    <a:lnTo>
                      <a:pt x="62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1997955" y="5130748"/>
              <a:ext cx="354160" cy="174798"/>
              <a:chOff x="3438525" y="1333500"/>
              <a:chExt cx="5297488" cy="2614613"/>
            </a:xfrm>
            <a:solidFill>
              <a:schemeClr val="bg1"/>
            </a:solidFill>
          </p:grpSpPr>
          <p:sp>
            <p:nvSpPr>
              <p:cNvPr id="258" name="Oval 177"/>
              <p:cNvSpPr>
                <a:spLocks noChangeArrowheads="1"/>
              </p:cNvSpPr>
              <p:nvPr/>
            </p:nvSpPr>
            <p:spPr bwMode="auto">
              <a:xfrm>
                <a:off x="5127625" y="1862138"/>
                <a:ext cx="409575" cy="407988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Freeform 178"/>
              <p:cNvSpPr>
                <a:spLocks noEditPoints="1"/>
              </p:cNvSpPr>
              <p:nvPr/>
            </p:nvSpPr>
            <p:spPr bwMode="auto">
              <a:xfrm>
                <a:off x="3438525" y="1333500"/>
                <a:ext cx="5297488" cy="2614613"/>
              </a:xfrm>
              <a:custGeom>
                <a:avLst/>
                <a:gdLst>
                  <a:gd name="T0" fmla="*/ 689 w 800"/>
                  <a:gd name="T1" fmla="*/ 0 h 396"/>
                  <a:gd name="T2" fmla="*/ 577 w 800"/>
                  <a:gd name="T3" fmla="*/ 111 h 396"/>
                  <a:gd name="T4" fmla="*/ 602 w 800"/>
                  <a:gd name="T5" fmla="*/ 180 h 396"/>
                  <a:gd name="T6" fmla="*/ 538 w 800"/>
                  <a:gd name="T7" fmla="*/ 245 h 396"/>
                  <a:gd name="T8" fmla="*/ 491 w 800"/>
                  <a:gd name="T9" fmla="*/ 230 h 396"/>
                  <a:gd name="T10" fmla="*/ 440 w 800"/>
                  <a:gd name="T11" fmla="*/ 248 h 396"/>
                  <a:gd name="T12" fmla="*/ 373 w 800"/>
                  <a:gd name="T13" fmla="*/ 180 h 396"/>
                  <a:gd name="T14" fmla="*/ 398 w 800"/>
                  <a:gd name="T15" fmla="*/ 111 h 396"/>
                  <a:gd name="T16" fmla="*/ 286 w 800"/>
                  <a:gd name="T17" fmla="*/ 0 h 396"/>
                  <a:gd name="T18" fmla="*/ 175 w 800"/>
                  <a:gd name="T19" fmla="*/ 111 h 396"/>
                  <a:gd name="T20" fmla="*/ 199 w 800"/>
                  <a:gd name="T21" fmla="*/ 180 h 396"/>
                  <a:gd name="T22" fmla="*/ 133 w 800"/>
                  <a:gd name="T23" fmla="*/ 246 h 396"/>
                  <a:gd name="T24" fmla="*/ 83 w 800"/>
                  <a:gd name="T25" fmla="*/ 230 h 396"/>
                  <a:gd name="T26" fmla="*/ 0 w 800"/>
                  <a:gd name="T27" fmla="*/ 313 h 396"/>
                  <a:gd name="T28" fmla="*/ 83 w 800"/>
                  <a:gd name="T29" fmla="*/ 396 h 396"/>
                  <a:gd name="T30" fmla="*/ 167 w 800"/>
                  <a:gd name="T31" fmla="*/ 313 h 396"/>
                  <a:gd name="T32" fmla="*/ 150 w 800"/>
                  <a:gd name="T33" fmla="*/ 264 h 396"/>
                  <a:gd name="T34" fmla="*/ 217 w 800"/>
                  <a:gd name="T35" fmla="*/ 197 h 396"/>
                  <a:gd name="T36" fmla="*/ 286 w 800"/>
                  <a:gd name="T37" fmla="*/ 222 h 396"/>
                  <a:gd name="T38" fmla="*/ 355 w 800"/>
                  <a:gd name="T39" fmla="*/ 198 h 396"/>
                  <a:gd name="T40" fmla="*/ 423 w 800"/>
                  <a:gd name="T41" fmla="*/ 266 h 396"/>
                  <a:gd name="T42" fmla="*/ 407 w 800"/>
                  <a:gd name="T43" fmla="*/ 313 h 396"/>
                  <a:gd name="T44" fmla="*/ 491 w 800"/>
                  <a:gd name="T45" fmla="*/ 396 h 396"/>
                  <a:gd name="T46" fmla="*/ 574 w 800"/>
                  <a:gd name="T47" fmla="*/ 313 h 396"/>
                  <a:gd name="T48" fmla="*/ 556 w 800"/>
                  <a:gd name="T49" fmla="*/ 262 h 396"/>
                  <a:gd name="T50" fmla="*/ 620 w 800"/>
                  <a:gd name="T51" fmla="*/ 198 h 396"/>
                  <a:gd name="T52" fmla="*/ 689 w 800"/>
                  <a:gd name="T53" fmla="*/ 222 h 396"/>
                  <a:gd name="T54" fmla="*/ 800 w 800"/>
                  <a:gd name="T55" fmla="*/ 111 h 396"/>
                  <a:gd name="T56" fmla="*/ 689 w 800"/>
                  <a:gd name="T57" fmla="*/ 0 h 396"/>
                  <a:gd name="T58" fmla="*/ 83 w 800"/>
                  <a:gd name="T59" fmla="*/ 340 h 396"/>
                  <a:gd name="T60" fmla="*/ 57 w 800"/>
                  <a:gd name="T61" fmla="*/ 313 h 396"/>
                  <a:gd name="T62" fmla="*/ 83 w 800"/>
                  <a:gd name="T63" fmla="*/ 287 h 396"/>
                  <a:gd name="T64" fmla="*/ 110 w 800"/>
                  <a:gd name="T65" fmla="*/ 313 h 396"/>
                  <a:gd name="T66" fmla="*/ 83 w 800"/>
                  <a:gd name="T67" fmla="*/ 340 h 396"/>
                  <a:gd name="T68" fmla="*/ 286 w 800"/>
                  <a:gd name="T69" fmla="*/ 167 h 396"/>
                  <a:gd name="T70" fmla="*/ 230 w 800"/>
                  <a:gd name="T71" fmla="*/ 111 h 396"/>
                  <a:gd name="T72" fmla="*/ 286 w 800"/>
                  <a:gd name="T73" fmla="*/ 55 h 396"/>
                  <a:gd name="T74" fmla="*/ 342 w 800"/>
                  <a:gd name="T75" fmla="*/ 111 h 396"/>
                  <a:gd name="T76" fmla="*/ 286 w 800"/>
                  <a:gd name="T77" fmla="*/ 167 h 396"/>
                  <a:gd name="T78" fmla="*/ 491 w 800"/>
                  <a:gd name="T79" fmla="*/ 340 h 396"/>
                  <a:gd name="T80" fmla="*/ 464 w 800"/>
                  <a:gd name="T81" fmla="*/ 313 h 396"/>
                  <a:gd name="T82" fmla="*/ 491 w 800"/>
                  <a:gd name="T83" fmla="*/ 287 h 396"/>
                  <a:gd name="T84" fmla="*/ 517 w 800"/>
                  <a:gd name="T85" fmla="*/ 313 h 396"/>
                  <a:gd name="T86" fmla="*/ 491 w 800"/>
                  <a:gd name="T87" fmla="*/ 340 h 396"/>
                  <a:gd name="T88" fmla="*/ 689 w 800"/>
                  <a:gd name="T89" fmla="*/ 167 h 396"/>
                  <a:gd name="T90" fmla="*/ 633 w 800"/>
                  <a:gd name="T91" fmla="*/ 111 h 396"/>
                  <a:gd name="T92" fmla="*/ 689 w 800"/>
                  <a:gd name="T93" fmla="*/ 55 h 396"/>
                  <a:gd name="T94" fmla="*/ 745 w 800"/>
                  <a:gd name="T95" fmla="*/ 111 h 396"/>
                  <a:gd name="T96" fmla="*/ 689 w 800"/>
                  <a:gd name="T97" fmla="*/ 167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0" h="396">
                    <a:moveTo>
                      <a:pt x="689" y="0"/>
                    </a:moveTo>
                    <a:cubicBezTo>
                      <a:pt x="627" y="0"/>
                      <a:pt x="577" y="49"/>
                      <a:pt x="577" y="111"/>
                    </a:cubicBezTo>
                    <a:cubicBezTo>
                      <a:pt x="577" y="137"/>
                      <a:pt x="587" y="161"/>
                      <a:pt x="602" y="180"/>
                    </a:cubicBezTo>
                    <a:lnTo>
                      <a:pt x="538" y="245"/>
                    </a:lnTo>
                    <a:cubicBezTo>
                      <a:pt x="525" y="235"/>
                      <a:pt x="508" y="230"/>
                      <a:pt x="491" y="230"/>
                    </a:cubicBezTo>
                    <a:cubicBezTo>
                      <a:pt x="472" y="230"/>
                      <a:pt x="454" y="237"/>
                      <a:pt x="440" y="248"/>
                    </a:cubicBezTo>
                    <a:lnTo>
                      <a:pt x="373" y="180"/>
                    </a:lnTo>
                    <a:cubicBezTo>
                      <a:pt x="388" y="161"/>
                      <a:pt x="398" y="137"/>
                      <a:pt x="398" y="111"/>
                    </a:cubicBezTo>
                    <a:cubicBezTo>
                      <a:pt x="398" y="49"/>
                      <a:pt x="348" y="0"/>
                      <a:pt x="286" y="0"/>
                    </a:cubicBezTo>
                    <a:cubicBezTo>
                      <a:pt x="225" y="0"/>
                      <a:pt x="175" y="49"/>
                      <a:pt x="175" y="111"/>
                    </a:cubicBezTo>
                    <a:cubicBezTo>
                      <a:pt x="175" y="137"/>
                      <a:pt x="184" y="161"/>
                      <a:pt x="199" y="180"/>
                    </a:cubicBezTo>
                    <a:lnTo>
                      <a:pt x="133" y="246"/>
                    </a:lnTo>
                    <a:cubicBezTo>
                      <a:pt x="119" y="236"/>
                      <a:pt x="102" y="230"/>
                      <a:pt x="83" y="230"/>
                    </a:cubicBezTo>
                    <a:cubicBezTo>
                      <a:pt x="37" y="230"/>
                      <a:pt x="0" y="267"/>
                      <a:pt x="0" y="313"/>
                    </a:cubicBezTo>
                    <a:cubicBezTo>
                      <a:pt x="0" y="359"/>
                      <a:pt x="37" y="396"/>
                      <a:pt x="83" y="396"/>
                    </a:cubicBezTo>
                    <a:cubicBezTo>
                      <a:pt x="129" y="396"/>
                      <a:pt x="167" y="359"/>
                      <a:pt x="167" y="313"/>
                    </a:cubicBezTo>
                    <a:cubicBezTo>
                      <a:pt x="167" y="295"/>
                      <a:pt x="161" y="278"/>
                      <a:pt x="150" y="264"/>
                    </a:cubicBezTo>
                    <a:lnTo>
                      <a:pt x="217" y="197"/>
                    </a:lnTo>
                    <a:cubicBezTo>
                      <a:pt x="236" y="213"/>
                      <a:pt x="260" y="222"/>
                      <a:pt x="286" y="222"/>
                    </a:cubicBezTo>
                    <a:cubicBezTo>
                      <a:pt x="312" y="222"/>
                      <a:pt x="336" y="213"/>
                      <a:pt x="355" y="198"/>
                    </a:cubicBezTo>
                    <a:lnTo>
                      <a:pt x="423" y="266"/>
                    </a:lnTo>
                    <a:cubicBezTo>
                      <a:pt x="413" y="279"/>
                      <a:pt x="407" y="295"/>
                      <a:pt x="407" y="313"/>
                    </a:cubicBezTo>
                    <a:cubicBezTo>
                      <a:pt x="407" y="359"/>
                      <a:pt x="445" y="396"/>
                      <a:pt x="491" y="396"/>
                    </a:cubicBezTo>
                    <a:cubicBezTo>
                      <a:pt x="537" y="396"/>
                      <a:pt x="574" y="359"/>
                      <a:pt x="574" y="313"/>
                    </a:cubicBezTo>
                    <a:cubicBezTo>
                      <a:pt x="574" y="294"/>
                      <a:pt x="567" y="276"/>
                      <a:pt x="556" y="262"/>
                    </a:cubicBezTo>
                    <a:lnTo>
                      <a:pt x="620" y="198"/>
                    </a:lnTo>
                    <a:cubicBezTo>
                      <a:pt x="639" y="213"/>
                      <a:pt x="663" y="222"/>
                      <a:pt x="689" y="222"/>
                    </a:cubicBezTo>
                    <a:cubicBezTo>
                      <a:pt x="750" y="222"/>
                      <a:pt x="800" y="172"/>
                      <a:pt x="800" y="111"/>
                    </a:cubicBezTo>
                    <a:cubicBezTo>
                      <a:pt x="800" y="49"/>
                      <a:pt x="750" y="0"/>
                      <a:pt x="689" y="0"/>
                    </a:cubicBezTo>
                    <a:close/>
                    <a:moveTo>
                      <a:pt x="83" y="340"/>
                    </a:moveTo>
                    <a:cubicBezTo>
                      <a:pt x="69" y="340"/>
                      <a:pt x="57" y="328"/>
                      <a:pt x="57" y="313"/>
                    </a:cubicBezTo>
                    <a:cubicBezTo>
                      <a:pt x="57" y="299"/>
                      <a:pt x="69" y="287"/>
                      <a:pt x="83" y="287"/>
                    </a:cubicBezTo>
                    <a:cubicBezTo>
                      <a:pt x="98" y="287"/>
                      <a:pt x="110" y="299"/>
                      <a:pt x="110" y="313"/>
                    </a:cubicBezTo>
                    <a:cubicBezTo>
                      <a:pt x="110" y="328"/>
                      <a:pt x="98" y="340"/>
                      <a:pt x="83" y="340"/>
                    </a:cubicBezTo>
                    <a:close/>
                    <a:moveTo>
                      <a:pt x="286" y="167"/>
                    </a:moveTo>
                    <a:cubicBezTo>
                      <a:pt x="256" y="167"/>
                      <a:pt x="230" y="141"/>
                      <a:pt x="230" y="111"/>
                    </a:cubicBezTo>
                    <a:cubicBezTo>
                      <a:pt x="230" y="80"/>
                      <a:pt x="256" y="55"/>
                      <a:pt x="286" y="55"/>
                    </a:cubicBezTo>
                    <a:cubicBezTo>
                      <a:pt x="317" y="55"/>
                      <a:pt x="342" y="80"/>
                      <a:pt x="342" y="111"/>
                    </a:cubicBezTo>
                    <a:cubicBezTo>
                      <a:pt x="342" y="141"/>
                      <a:pt x="317" y="167"/>
                      <a:pt x="286" y="167"/>
                    </a:cubicBezTo>
                    <a:close/>
                    <a:moveTo>
                      <a:pt x="491" y="340"/>
                    </a:moveTo>
                    <a:cubicBezTo>
                      <a:pt x="476" y="340"/>
                      <a:pt x="464" y="328"/>
                      <a:pt x="464" y="313"/>
                    </a:cubicBezTo>
                    <a:cubicBezTo>
                      <a:pt x="464" y="299"/>
                      <a:pt x="476" y="287"/>
                      <a:pt x="491" y="287"/>
                    </a:cubicBezTo>
                    <a:cubicBezTo>
                      <a:pt x="505" y="287"/>
                      <a:pt x="517" y="299"/>
                      <a:pt x="517" y="313"/>
                    </a:cubicBezTo>
                    <a:cubicBezTo>
                      <a:pt x="517" y="328"/>
                      <a:pt x="505" y="340"/>
                      <a:pt x="491" y="340"/>
                    </a:cubicBezTo>
                    <a:close/>
                    <a:moveTo>
                      <a:pt x="689" y="167"/>
                    </a:moveTo>
                    <a:cubicBezTo>
                      <a:pt x="658" y="167"/>
                      <a:pt x="633" y="141"/>
                      <a:pt x="633" y="111"/>
                    </a:cubicBezTo>
                    <a:cubicBezTo>
                      <a:pt x="633" y="80"/>
                      <a:pt x="658" y="55"/>
                      <a:pt x="689" y="55"/>
                    </a:cubicBezTo>
                    <a:cubicBezTo>
                      <a:pt x="720" y="55"/>
                      <a:pt x="745" y="80"/>
                      <a:pt x="745" y="111"/>
                    </a:cubicBezTo>
                    <a:cubicBezTo>
                      <a:pt x="745" y="141"/>
                      <a:pt x="720" y="167"/>
                      <a:pt x="689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Oval 179"/>
              <p:cNvSpPr>
                <a:spLocks noChangeArrowheads="1"/>
              </p:cNvSpPr>
              <p:nvPr/>
            </p:nvSpPr>
            <p:spPr bwMode="auto">
              <a:xfrm>
                <a:off x="7794625" y="1862138"/>
                <a:ext cx="411163" cy="407988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3157375" y="3575195"/>
              <a:ext cx="322562" cy="341880"/>
              <a:chOff x="2923803" y="1273714"/>
              <a:chExt cx="3413331" cy="3617758"/>
            </a:xfrm>
            <a:solidFill>
              <a:schemeClr val="bg1"/>
            </a:solidFill>
          </p:grpSpPr>
          <p:sp>
            <p:nvSpPr>
              <p:cNvPr id="106" name="Rounded Rectangle 105"/>
              <p:cNvSpPr/>
              <p:nvPr/>
            </p:nvSpPr>
            <p:spPr>
              <a:xfrm>
                <a:off x="4039975" y="2587626"/>
                <a:ext cx="889430" cy="1016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4039975" y="2957513"/>
                <a:ext cx="889430" cy="1016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4039975" y="3327400"/>
                <a:ext cx="889430" cy="1016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3567745">
                <a:off x="2765751" y="1431766"/>
                <a:ext cx="3617758" cy="3301653"/>
              </a:xfrm>
              <a:custGeom>
                <a:avLst/>
                <a:gdLst>
                  <a:gd name="connsiteX0" fmla="*/ 3574880 w 3617758"/>
                  <a:gd name="connsiteY0" fmla="*/ 2147367 h 3301653"/>
                  <a:gd name="connsiteX1" fmla="*/ 2789803 w 3617758"/>
                  <a:gd name="connsiteY1" fmla="*/ 2964011 h 3301653"/>
                  <a:gd name="connsiteX2" fmla="*/ 2788957 w 3617758"/>
                  <a:gd name="connsiteY2" fmla="*/ 2963198 h 3301653"/>
                  <a:gd name="connsiteX3" fmla="*/ 2473416 w 3617758"/>
                  <a:gd name="connsiteY3" fmla="*/ 3291428 h 3301653"/>
                  <a:gd name="connsiteX4" fmla="*/ 2354284 w 3617758"/>
                  <a:gd name="connsiteY4" fmla="*/ 3292035 h 3301653"/>
                  <a:gd name="connsiteX5" fmla="*/ 1747374 w 3617758"/>
                  <a:gd name="connsiteY5" fmla="*/ 3301653 h 3301653"/>
                  <a:gd name="connsiteX6" fmla="*/ 1647926 w 3617758"/>
                  <a:gd name="connsiteY6" fmla="*/ 3206049 h 3301653"/>
                  <a:gd name="connsiteX7" fmla="*/ 1648556 w 3617758"/>
                  <a:gd name="connsiteY7" fmla="*/ 3205406 h 3301653"/>
                  <a:gd name="connsiteX8" fmla="*/ 1568191 w 3617758"/>
                  <a:gd name="connsiteY8" fmla="*/ 3128147 h 3301653"/>
                  <a:gd name="connsiteX9" fmla="*/ 1627344 w 3617758"/>
                  <a:gd name="connsiteY9" fmla="*/ 3082837 h 3301653"/>
                  <a:gd name="connsiteX10" fmla="*/ 1699931 w 3617758"/>
                  <a:gd name="connsiteY10" fmla="*/ 3014582 h 3301653"/>
                  <a:gd name="connsiteX11" fmla="*/ 1731325 w 3617758"/>
                  <a:gd name="connsiteY11" fmla="*/ 2978442 h 3301653"/>
                  <a:gd name="connsiteX12" fmla="*/ 1803183 w 3617758"/>
                  <a:gd name="connsiteY12" fmla="*/ 3047523 h 3301653"/>
                  <a:gd name="connsiteX13" fmla="*/ 2049683 w 3617758"/>
                  <a:gd name="connsiteY13" fmla="*/ 2795834 h 3301653"/>
                  <a:gd name="connsiteX14" fmla="*/ 2126501 w 3617758"/>
                  <a:gd name="connsiteY14" fmla="*/ 2822718 h 3301653"/>
                  <a:gd name="connsiteX15" fmla="*/ 2390525 w 3617758"/>
                  <a:gd name="connsiteY15" fmla="*/ 3085818 h 3301653"/>
                  <a:gd name="connsiteX16" fmla="*/ 3379139 w 3617758"/>
                  <a:gd name="connsiteY16" fmla="*/ 2057452 h 3301653"/>
                  <a:gd name="connsiteX17" fmla="*/ 1483958 w 3617758"/>
                  <a:gd name="connsiteY17" fmla="*/ 235529 h 3301653"/>
                  <a:gd name="connsiteX18" fmla="*/ 232376 w 3617758"/>
                  <a:gd name="connsiteY18" fmla="*/ 1537437 h 3301653"/>
                  <a:gd name="connsiteX19" fmla="*/ 331539 w 3617758"/>
                  <a:gd name="connsiteY19" fmla="*/ 1632767 h 3301653"/>
                  <a:gd name="connsiteX20" fmla="*/ 296665 w 3617758"/>
                  <a:gd name="connsiteY20" fmla="*/ 1665559 h 3301653"/>
                  <a:gd name="connsiteX21" fmla="*/ 231322 w 3617758"/>
                  <a:gd name="connsiteY21" fmla="*/ 1740780 h 3301653"/>
                  <a:gd name="connsiteX22" fmla="*/ 188378 w 3617758"/>
                  <a:gd name="connsiteY22" fmla="*/ 1801671 h 3301653"/>
                  <a:gd name="connsiteX23" fmla="*/ 47160 w 3617758"/>
                  <a:gd name="connsiteY23" fmla="*/ 1665912 h 3301653"/>
                  <a:gd name="connsiteX24" fmla="*/ 42878 w 3617758"/>
                  <a:gd name="connsiteY24" fmla="*/ 1448682 h 3301653"/>
                  <a:gd name="connsiteX25" fmla="*/ 1390224 w 3617758"/>
                  <a:gd name="connsiteY25" fmla="*/ 47160 h 3301653"/>
                  <a:gd name="connsiteX26" fmla="*/ 1607454 w 3617758"/>
                  <a:gd name="connsiteY26" fmla="*/ 42879 h 3301653"/>
                  <a:gd name="connsiteX27" fmla="*/ 3570598 w 3617758"/>
                  <a:gd name="connsiteY27" fmla="*/ 1930136 h 3301653"/>
                  <a:gd name="connsiteX28" fmla="*/ 3574880 w 3617758"/>
                  <a:gd name="connsiteY28" fmla="*/ 2147367 h 330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617758" h="3301653">
                    <a:moveTo>
                      <a:pt x="3574880" y="2147367"/>
                    </a:moveTo>
                    <a:lnTo>
                      <a:pt x="2789803" y="2964011"/>
                    </a:lnTo>
                    <a:lnTo>
                      <a:pt x="2788957" y="2963198"/>
                    </a:lnTo>
                    <a:lnTo>
                      <a:pt x="2473416" y="3291428"/>
                    </a:lnTo>
                    <a:lnTo>
                      <a:pt x="2354284" y="3292035"/>
                    </a:lnTo>
                    <a:lnTo>
                      <a:pt x="1747374" y="3301653"/>
                    </a:lnTo>
                    <a:lnTo>
                      <a:pt x="1647926" y="3206049"/>
                    </a:lnTo>
                    <a:lnTo>
                      <a:pt x="1648556" y="3205406"/>
                    </a:lnTo>
                    <a:lnTo>
                      <a:pt x="1568191" y="3128147"/>
                    </a:lnTo>
                    <a:lnTo>
                      <a:pt x="1627344" y="3082837"/>
                    </a:lnTo>
                    <a:cubicBezTo>
                      <a:pt x="1652414" y="3061553"/>
                      <a:pt x="1676649" y="3038800"/>
                      <a:pt x="1699931" y="3014582"/>
                    </a:cubicBezTo>
                    <a:lnTo>
                      <a:pt x="1731325" y="2978442"/>
                    </a:lnTo>
                    <a:lnTo>
                      <a:pt x="1803183" y="3047523"/>
                    </a:lnTo>
                    <a:lnTo>
                      <a:pt x="2049683" y="2795834"/>
                    </a:lnTo>
                    <a:cubicBezTo>
                      <a:pt x="2062062" y="2788775"/>
                      <a:pt x="2085992" y="2769700"/>
                      <a:pt x="2126501" y="2822718"/>
                    </a:cubicBezTo>
                    <a:lnTo>
                      <a:pt x="2390525" y="3085818"/>
                    </a:lnTo>
                    <a:lnTo>
                      <a:pt x="3379139" y="2057452"/>
                    </a:lnTo>
                    <a:lnTo>
                      <a:pt x="1483958" y="235529"/>
                    </a:lnTo>
                    <a:lnTo>
                      <a:pt x="232376" y="1537437"/>
                    </a:lnTo>
                    <a:lnTo>
                      <a:pt x="331539" y="1632767"/>
                    </a:lnTo>
                    <a:lnTo>
                      <a:pt x="296665" y="1665559"/>
                    </a:lnTo>
                    <a:cubicBezTo>
                      <a:pt x="273382" y="1689778"/>
                      <a:pt x="251602" y="1714890"/>
                      <a:pt x="231322" y="1740780"/>
                    </a:cubicBezTo>
                    <a:lnTo>
                      <a:pt x="188378" y="1801671"/>
                    </a:lnTo>
                    <a:lnTo>
                      <a:pt x="47160" y="1665912"/>
                    </a:lnTo>
                    <a:cubicBezTo>
                      <a:pt x="-14009" y="1607108"/>
                      <a:pt x="-15926" y="1509850"/>
                      <a:pt x="42878" y="1448682"/>
                    </a:cubicBezTo>
                    <a:lnTo>
                      <a:pt x="1390224" y="47160"/>
                    </a:lnTo>
                    <a:cubicBezTo>
                      <a:pt x="1449028" y="-14009"/>
                      <a:pt x="1546285" y="-15926"/>
                      <a:pt x="1607454" y="42879"/>
                    </a:cubicBezTo>
                    <a:lnTo>
                      <a:pt x="3570598" y="1930136"/>
                    </a:lnTo>
                    <a:cubicBezTo>
                      <a:pt x="3631767" y="1988940"/>
                      <a:pt x="3633684" y="2086198"/>
                      <a:pt x="3574880" y="21473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912456" y="2385060"/>
                <a:ext cx="1424678" cy="1633834"/>
              </a:xfrm>
              <a:custGeom>
                <a:avLst/>
                <a:gdLst>
                  <a:gd name="connsiteX0" fmla="*/ 134482 w 273278"/>
                  <a:gd name="connsiteY0" fmla="*/ 0 h 313399"/>
                  <a:gd name="connsiteX1" fmla="*/ 200924 w 273278"/>
                  <a:gd name="connsiteY1" fmla="*/ 87300 h 313399"/>
                  <a:gd name="connsiteX2" fmla="*/ 193702 w 273278"/>
                  <a:gd name="connsiteY2" fmla="*/ 122609 h 313399"/>
                  <a:gd name="connsiteX3" fmla="*/ 179200 w 273278"/>
                  <a:gd name="connsiteY3" fmla="*/ 160436 h 313399"/>
                  <a:gd name="connsiteX4" fmla="*/ 252155 w 273278"/>
                  <a:gd name="connsiteY4" fmla="*/ 193941 h 313399"/>
                  <a:gd name="connsiteX5" fmla="*/ 272128 w 273278"/>
                  <a:gd name="connsiteY5" fmla="*/ 291385 h 313399"/>
                  <a:gd name="connsiteX6" fmla="*/ 1507 w 273278"/>
                  <a:gd name="connsiteY6" fmla="*/ 282681 h 313399"/>
                  <a:gd name="connsiteX7" fmla="*/ 35844 w 273278"/>
                  <a:gd name="connsiteY7" fmla="*/ 188286 h 313399"/>
                  <a:gd name="connsiteX8" fmla="*/ 106840 w 273278"/>
                  <a:gd name="connsiteY8" fmla="*/ 163293 h 313399"/>
                  <a:gd name="connsiteX9" fmla="*/ 89010 w 273278"/>
                  <a:gd name="connsiteY9" fmla="*/ 125954 h 313399"/>
                  <a:gd name="connsiteX10" fmla="*/ 80744 w 273278"/>
                  <a:gd name="connsiteY10" fmla="*/ 89921 h 313399"/>
                  <a:gd name="connsiteX11" fmla="*/ 134482 w 273278"/>
                  <a:gd name="connsiteY11" fmla="*/ 0 h 313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3278" h="313399">
                    <a:moveTo>
                      <a:pt x="134482" y="0"/>
                    </a:moveTo>
                    <a:cubicBezTo>
                      <a:pt x="160842" y="325"/>
                      <a:pt x="212794" y="13706"/>
                      <a:pt x="200924" y="87300"/>
                    </a:cubicBezTo>
                    <a:cubicBezTo>
                      <a:pt x="208719" y="81688"/>
                      <a:pt x="206753" y="120644"/>
                      <a:pt x="193702" y="122609"/>
                    </a:cubicBezTo>
                    <a:cubicBezTo>
                      <a:pt x="190424" y="138532"/>
                      <a:pt x="177847" y="147132"/>
                      <a:pt x="179200" y="160436"/>
                    </a:cubicBezTo>
                    <a:cubicBezTo>
                      <a:pt x="184608" y="191343"/>
                      <a:pt x="233092" y="175418"/>
                      <a:pt x="252155" y="193941"/>
                    </a:cubicBezTo>
                    <a:cubicBezTo>
                      <a:pt x="267741" y="209962"/>
                      <a:pt x="276579" y="240065"/>
                      <a:pt x="272128" y="291385"/>
                    </a:cubicBezTo>
                    <a:cubicBezTo>
                      <a:pt x="230796" y="316498"/>
                      <a:pt x="40687" y="327854"/>
                      <a:pt x="1507" y="282681"/>
                    </a:cubicBezTo>
                    <a:cubicBezTo>
                      <a:pt x="447" y="264337"/>
                      <a:pt x="-8839" y="211016"/>
                      <a:pt x="35844" y="188286"/>
                    </a:cubicBezTo>
                    <a:cubicBezTo>
                      <a:pt x="63467" y="176675"/>
                      <a:pt x="103896" y="191209"/>
                      <a:pt x="106840" y="163293"/>
                    </a:cubicBezTo>
                    <a:cubicBezTo>
                      <a:pt x="108191" y="151733"/>
                      <a:pt x="89010" y="137965"/>
                      <a:pt x="89010" y="125954"/>
                    </a:cubicBezTo>
                    <a:cubicBezTo>
                      <a:pt x="74809" y="122460"/>
                      <a:pt x="72053" y="82278"/>
                      <a:pt x="80744" y="89921"/>
                    </a:cubicBezTo>
                    <a:cubicBezTo>
                      <a:pt x="68026" y="26372"/>
                      <a:pt x="99080" y="3277"/>
                      <a:pt x="1344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1000584" y="2777999"/>
            <a:ext cx="1573752" cy="1649451"/>
            <a:chOff x="705972" y="2924944"/>
            <a:chExt cx="1943785" cy="1968321"/>
          </a:xfrm>
        </p:grpSpPr>
        <p:sp>
          <p:nvSpPr>
            <p:cNvPr id="94" name="TextBox 93"/>
            <p:cNvSpPr txBox="1"/>
            <p:nvPr/>
          </p:nvSpPr>
          <p:spPr>
            <a:xfrm>
              <a:off x="705972" y="4342351"/>
              <a:ext cx="1943785" cy="550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Automation</a:t>
              </a:r>
              <a:r>
                <a:rPr lang="en-IN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1190871" y="2924944"/>
              <a:ext cx="1313588" cy="1310820"/>
            </a:xfrm>
            <a:custGeom>
              <a:avLst/>
              <a:gdLst>
                <a:gd name="T0" fmla="*/ 1188 w 1188"/>
                <a:gd name="T1" fmla="*/ 717 h 1188"/>
                <a:gd name="T2" fmla="*/ 1188 w 1188"/>
                <a:gd name="T3" fmla="*/ 472 h 1188"/>
                <a:gd name="T4" fmla="*/ 973 w 1188"/>
                <a:gd name="T5" fmla="*/ 472 h 1188"/>
                <a:gd name="T6" fmla="*/ 948 w 1188"/>
                <a:gd name="T7" fmla="*/ 414 h 1188"/>
                <a:gd name="T8" fmla="*/ 1102 w 1188"/>
                <a:gd name="T9" fmla="*/ 260 h 1188"/>
                <a:gd name="T10" fmla="*/ 928 w 1188"/>
                <a:gd name="T11" fmla="*/ 88 h 1188"/>
                <a:gd name="T12" fmla="*/ 770 w 1188"/>
                <a:gd name="T13" fmla="*/ 244 h 1188"/>
                <a:gd name="T14" fmla="*/ 715 w 1188"/>
                <a:gd name="T15" fmla="*/ 222 h 1188"/>
                <a:gd name="T16" fmla="*/ 715 w 1188"/>
                <a:gd name="T17" fmla="*/ 0 h 1188"/>
                <a:gd name="T18" fmla="*/ 472 w 1188"/>
                <a:gd name="T19" fmla="*/ 0 h 1188"/>
                <a:gd name="T20" fmla="*/ 472 w 1188"/>
                <a:gd name="T21" fmla="*/ 222 h 1188"/>
                <a:gd name="T22" fmla="*/ 417 w 1188"/>
                <a:gd name="T23" fmla="*/ 244 h 1188"/>
                <a:gd name="T24" fmla="*/ 260 w 1188"/>
                <a:gd name="T25" fmla="*/ 88 h 1188"/>
                <a:gd name="T26" fmla="*/ 88 w 1188"/>
                <a:gd name="T27" fmla="*/ 260 h 1188"/>
                <a:gd name="T28" fmla="*/ 242 w 1188"/>
                <a:gd name="T29" fmla="*/ 414 h 1188"/>
                <a:gd name="T30" fmla="*/ 217 w 1188"/>
                <a:gd name="T31" fmla="*/ 472 h 1188"/>
                <a:gd name="T32" fmla="*/ 0 w 1188"/>
                <a:gd name="T33" fmla="*/ 472 h 1188"/>
                <a:gd name="T34" fmla="*/ 0 w 1188"/>
                <a:gd name="T35" fmla="*/ 715 h 1188"/>
                <a:gd name="T36" fmla="*/ 209 w 1188"/>
                <a:gd name="T37" fmla="*/ 715 h 1188"/>
                <a:gd name="T38" fmla="*/ 234 w 1188"/>
                <a:gd name="T39" fmla="*/ 780 h 1188"/>
                <a:gd name="T40" fmla="*/ 88 w 1188"/>
                <a:gd name="T41" fmla="*/ 928 h 1188"/>
                <a:gd name="T42" fmla="*/ 260 w 1188"/>
                <a:gd name="T43" fmla="*/ 1100 h 1188"/>
                <a:gd name="T44" fmla="*/ 404 w 1188"/>
                <a:gd name="T45" fmla="*/ 957 h 1188"/>
                <a:gd name="T46" fmla="*/ 471 w 1188"/>
                <a:gd name="T47" fmla="*/ 985 h 1188"/>
                <a:gd name="T48" fmla="*/ 471 w 1188"/>
                <a:gd name="T49" fmla="*/ 1188 h 1188"/>
                <a:gd name="T50" fmla="*/ 715 w 1188"/>
                <a:gd name="T51" fmla="*/ 1188 h 1188"/>
                <a:gd name="T52" fmla="*/ 715 w 1188"/>
                <a:gd name="T53" fmla="*/ 985 h 1188"/>
                <a:gd name="T54" fmla="*/ 783 w 1188"/>
                <a:gd name="T55" fmla="*/ 957 h 1188"/>
                <a:gd name="T56" fmla="*/ 926 w 1188"/>
                <a:gd name="T57" fmla="*/ 1100 h 1188"/>
                <a:gd name="T58" fmla="*/ 1099 w 1188"/>
                <a:gd name="T59" fmla="*/ 928 h 1188"/>
                <a:gd name="T60" fmla="*/ 954 w 1188"/>
                <a:gd name="T61" fmla="*/ 780 h 1188"/>
                <a:gd name="T62" fmla="*/ 979 w 1188"/>
                <a:gd name="T63" fmla="*/ 715 h 1188"/>
                <a:gd name="T64" fmla="*/ 1188 w 1188"/>
                <a:gd name="T65" fmla="*/ 715 h 1188"/>
                <a:gd name="T66" fmla="*/ 1188 w 1188"/>
                <a:gd name="T67" fmla="*/ 717 h 1188"/>
                <a:gd name="T68" fmla="*/ 594 w 1188"/>
                <a:gd name="T69" fmla="*/ 840 h 1188"/>
                <a:gd name="T70" fmla="*/ 358 w 1188"/>
                <a:gd name="T71" fmla="*/ 604 h 1188"/>
                <a:gd name="T72" fmla="*/ 594 w 1188"/>
                <a:gd name="T73" fmla="*/ 368 h 1188"/>
                <a:gd name="T74" fmla="*/ 830 w 1188"/>
                <a:gd name="T75" fmla="*/ 604 h 1188"/>
                <a:gd name="T76" fmla="*/ 594 w 1188"/>
                <a:gd name="T77" fmla="*/ 840 h 1188"/>
                <a:gd name="T78" fmla="*/ 507 w 1188"/>
                <a:gd name="T79" fmla="*/ 444 h 1188"/>
                <a:gd name="T80" fmla="*/ 758 w 1188"/>
                <a:gd name="T81" fmla="*/ 604 h 1188"/>
                <a:gd name="T82" fmla="*/ 507 w 1188"/>
                <a:gd name="T83" fmla="*/ 764 h 1188"/>
                <a:gd name="T84" fmla="*/ 507 w 1188"/>
                <a:gd name="T85" fmla="*/ 444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88" h="1188">
                  <a:moveTo>
                    <a:pt x="1188" y="717"/>
                  </a:moveTo>
                  <a:lnTo>
                    <a:pt x="1188" y="472"/>
                  </a:lnTo>
                  <a:lnTo>
                    <a:pt x="973" y="472"/>
                  </a:lnTo>
                  <a:cubicBezTo>
                    <a:pt x="965" y="452"/>
                    <a:pt x="958" y="432"/>
                    <a:pt x="948" y="414"/>
                  </a:cubicBezTo>
                  <a:lnTo>
                    <a:pt x="1102" y="260"/>
                  </a:lnTo>
                  <a:lnTo>
                    <a:pt x="928" y="88"/>
                  </a:lnTo>
                  <a:lnTo>
                    <a:pt x="770" y="244"/>
                  </a:lnTo>
                  <a:cubicBezTo>
                    <a:pt x="753" y="235"/>
                    <a:pt x="734" y="228"/>
                    <a:pt x="715" y="222"/>
                  </a:cubicBezTo>
                  <a:lnTo>
                    <a:pt x="715" y="0"/>
                  </a:lnTo>
                  <a:lnTo>
                    <a:pt x="472" y="0"/>
                  </a:lnTo>
                  <a:lnTo>
                    <a:pt x="472" y="222"/>
                  </a:lnTo>
                  <a:cubicBezTo>
                    <a:pt x="453" y="228"/>
                    <a:pt x="434" y="235"/>
                    <a:pt x="417" y="244"/>
                  </a:cubicBezTo>
                  <a:lnTo>
                    <a:pt x="260" y="88"/>
                  </a:lnTo>
                  <a:lnTo>
                    <a:pt x="88" y="260"/>
                  </a:lnTo>
                  <a:lnTo>
                    <a:pt x="242" y="414"/>
                  </a:lnTo>
                  <a:cubicBezTo>
                    <a:pt x="232" y="433"/>
                    <a:pt x="223" y="452"/>
                    <a:pt x="217" y="472"/>
                  </a:cubicBezTo>
                  <a:lnTo>
                    <a:pt x="0" y="472"/>
                  </a:lnTo>
                  <a:lnTo>
                    <a:pt x="0" y="715"/>
                  </a:lnTo>
                  <a:lnTo>
                    <a:pt x="209" y="715"/>
                  </a:lnTo>
                  <a:cubicBezTo>
                    <a:pt x="215" y="738"/>
                    <a:pt x="224" y="759"/>
                    <a:pt x="234" y="780"/>
                  </a:cubicBezTo>
                  <a:lnTo>
                    <a:pt x="88" y="928"/>
                  </a:lnTo>
                  <a:lnTo>
                    <a:pt x="260" y="1100"/>
                  </a:lnTo>
                  <a:lnTo>
                    <a:pt x="404" y="957"/>
                  </a:lnTo>
                  <a:cubicBezTo>
                    <a:pt x="425" y="968"/>
                    <a:pt x="448" y="978"/>
                    <a:pt x="471" y="985"/>
                  </a:cubicBezTo>
                  <a:lnTo>
                    <a:pt x="471" y="1188"/>
                  </a:lnTo>
                  <a:lnTo>
                    <a:pt x="715" y="1188"/>
                  </a:lnTo>
                  <a:lnTo>
                    <a:pt x="715" y="985"/>
                  </a:lnTo>
                  <a:cubicBezTo>
                    <a:pt x="739" y="978"/>
                    <a:pt x="762" y="968"/>
                    <a:pt x="783" y="957"/>
                  </a:cubicBezTo>
                  <a:lnTo>
                    <a:pt x="926" y="1100"/>
                  </a:lnTo>
                  <a:lnTo>
                    <a:pt x="1099" y="928"/>
                  </a:lnTo>
                  <a:lnTo>
                    <a:pt x="954" y="780"/>
                  </a:lnTo>
                  <a:cubicBezTo>
                    <a:pt x="964" y="760"/>
                    <a:pt x="973" y="738"/>
                    <a:pt x="979" y="715"/>
                  </a:cubicBezTo>
                  <a:lnTo>
                    <a:pt x="1188" y="715"/>
                  </a:lnTo>
                  <a:lnTo>
                    <a:pt x="1188" y="717"/>
                  </a:lnTo>
                  <a:close/>
                  <a:moveTo>
                    <a:pt x="594" y="840"/>
                  </a:moveTo>
                  <a:cubicBezTo>
                    <a:pt x="464" y="840"/>
                    <a:pt x="358" y="734"/>
                    <a:pt x="358" y="604"/>
                  </a:cubicBezTo>
                  <a:cubicBezTo>
                    <a:pt x="358" y="474"/>
                    <a:pt x="464" y="368"/>
                    <a:pt x="594" y="368"/>
                  </a:cubicBezTo>
                  <a:cubicBezTo>
                    <a:pt x="725" y="368"/>
                    <a:pt x="830" y="474"/>
                    <a:pt x="830" y="604"/>
                  </a:cubicBezTo>
                  <a:cubicBezTo>
                    <a:pt x="830" y="734"/>
                    <a:pt x="725" y="840"/>
                    <a:pt x="594" y="840"/>
                  </a:cubicBezTo>
                  <a:close/>
                  <a:moveTo>
                    <a:pt x="507" y="444"/>
                  </a:moveTo>
                  <a:lnTo>
                    <a:pt x="758" y="604"/>
                  </a:lnTo>
                  <a:lnTo>
                    <a:pt x="507" y="764"/>
                  </a:lnTo>
                  <a:lnTo>
                    <a:pt x="507" y="444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A43F08-048D-7663-2639-8D4049C69FF4}"/>
              </a:ext>
            </a:extLst>
          </p:cNvPr>
          <p:cNvCxnSpPr>
            <a:cxnSpLocks/>
          </p:cNvCxnSpPr>
          <p:nvPr/>
        </p:nvCxnSpPr>
        <p:spPr>
          <a:xfrm>
            <a:off x="7065408" y="1417866"/>
            <a:ext cx="0" cy="4379896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39DBDB32-BE98-AC6B-7E28-BC40062F7184}"/>
              </a:ext>
            </a:extLst>
          </p:cNvPr>
          <p:cNvSpPr/>
          <p:nvPr/>
        </p:nvSpPr>
        <p:spPr>
          <a:xfrm>
            <a:off x="6958102" y="1366817"/>
            <a:ext cx="216000" cy="2160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3490E4"/>
              </a:highlight>
            </a:endParaRP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C9CF6B85-B57D-621F-C76F-7A0A5CDBFAF9}"/>
              </a:ext>
            </a:extLst>
          </p:cNvPr>
          <p:cNvSpPr/>
          <p:nvPr/>
        </p:nvSpPr>
        <p:spPr>
          <a:xfrm>
            <a:off x="6969119" y="2165077"/>
            <a:ext cx="216000" cy="2160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1616CADC-03F3-3CB0-BD26-D7B8E43202EB}"/>
              </a:ext>
            </a:extLst>
          </p:cNvPr>
          <p:cNvSpPr/>
          <p:nvPr/>
        </p:nvSpPr>
        <p:spPr>
          <a:xfrm>
            <a:off x="6948572" y="4531066"/>
            <a:ext cx="216000" cy="216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73A763B-2417-FBD6-3903-A46B28FA04F1}"/>
              </a:ext>
            </a:extLst>
          </p:cNvPr>
          <p:cNvSpPr/>
          <p:nvPr/>
        </p:nvSpPr>
        <p:spPr>
          <a:xfrm>
            <a:off x="6948572" y="3834184"/>
            <a:ext cx="216000" cy="2160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98FF0F3A-CE33-807C-0ECC-656E58813700}"/>
              </a:ext>
            </a:extLst>
          </p:cNvPr>
          <p:cNvSpPr/>
          <p:nvPr/>
        </p:nvSpPr>
        <p:spPr>
          <a:xfrm>
            <a:off x="6966382" y="3008509"/>
            <a:ext cx="216000" cy="216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CC70F3D5-8C6F-216D-8391-D26A85E98651}"/>
              </a:ext>
            </a:extLst>
          </p:cNvPr>
          <p:cNvSpPr/>
          <p:nvPr/>
        </p:nvSpPr>
        <p:spPr>
          <a:xfrm>
            <a:off x="6951844" y="5161145"/>
            <a:ext cx="216000" cy="216000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FD63A4DC-B1B6-A262-5440-2F28D59B6341}"/>
              </a:ext>
            </a:extLst>
          </p:cNvPr>
          <p:cNvSpPr/>
          <p:nvPr/>
        </p:nvSpPr>
        <p:spPr>
          <a:xfrm>
            <a:off x="6957408" y="5788903"/>
            <a:ext cx="216000" cy="21600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8" name="Picture 2" descr="logo">
            <a:extLst>
              <a:ext uri="{FF2B5EF4-FFF2-40B4-BE49-F238E27FC236}">
                <a16:creationId xmlns:a16="http://schemas.microsoft.com/office/drawing/2014/main" id="{844040C7-8295-4521-94BD-6463C0C5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3" y="74795"/>
            <a:ext cx="1310801" cy="4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Rounded Rectangle 45">
            <a:extLst>
              <a:ext uri="{FF2B5EF4-FFF2-40B4-BE49-F238E27FC236}">
                <a16:creationId xmlns:a16="http://schemas.microsoft.com/office/drawing/2014/main" id="{18AF9449-2D1C-47F8-9E55-B5B043A669DC}"/>
              </a:ext>
            </a:extLst>
          </p:cNvPr>
          <p:cNvSpPr/>
          <p:nvPr/>
        </p:nvSpPr>
        <p:spPr>
          <a:xfrm>
            <a:off x="8027385" y="394337"/>
            <a:ext cx="2693611" cy="482722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Product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E11819-BE35-0423-0790-0ED1ADF1CDB6}"/>
              </a:ext>
            </a:extLst>
          </p:cNvPr>
          <p:cNvSpPr/>
          <p:nvPr/>
        </p:nvSpPr>
        <p:spPr>
          <a:xfrm>
            <a:off x="3009425" y="1350362"/>
            <a:ext cx="372284" cy="3816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10630" y="1385184"/>
            <a:ext cx="380445" cy="320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C06908A-4C20-FCC2-ED5F-38C41161AF4B}"/>
              </a:ext>
            </a:extLst>
          </p:cNvPr>
          <p:cNvSpPr/>
          <p:nvPr/>
        </p:nvSpPr>
        <p:spPr>
          <a:xfrm>
            <a:off x="3844215" y="3986661"/>
            <a:ext cx="346446" cy="359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810216" y="3999897"/>
            <a:ext cx="380445" cy="8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85AA81F-9D05-220F-D811-A9EA73790707}"/>
              </a:ext>
            </a:extLst>
          </p:cNvPr>
          <p:cNvSpPr/>
          <p:nvPr/>
        </p:nvSpPr>
        <p:spPr>
          <a:xfrm>
            <a:off x="3844210" y="2662830"/>
            <a:ext cx="372284" cy="3816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837820" y="2703811"/>
            <a:ext cx="3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F34EC2-BA5C-6906-00C3-6CB187D27D2D}"/>
              </a:ext>
            </a:extLst>
          </p:cNvPr>
          <p:cNvSpPr/>
          <p:nvPr/>
        </p:nvSpPr>
        <p:spPr>
          <a:xfrm>
            <a:off x="3393836" y="4614458"/>
            <a:ext cx="372284" cy="3816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397586" y="4635972"/>
            <a:ext cx="3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BFBCC3-1D4E-C927-4547-E59B8FAC80F3}"/>
              </a:ext>
            </a:extLst>
          </p:cNvPr>
          <p:cNvSpPr/>
          <p:nvPr/>
        </p:nvSpPr>
        <p:spPr>
          <a:xfrm>
            <a:off x="2957107" y="5255906"/>
            <a:ext cx="372284" cy="3816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2968927" y="5309963"/>
            <a:ext cx="3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  <p:sp>
        <p:nvSpPr>
          <p:cNvPr id="37" name="Oval 36"/>
          <p:cNvSpPr/>
          <p:nvPr/>
        </p:nvSpPr>
        <p:spPr>
          <a:xfrm>
            <a:off x="3908778" y="3315064"/>
            <a:ext cx="379471" cy="3997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TextBox 109"/>
          <p:cNvSpPr txBox="1"/>
          <p:nvPr/>
        </p:nvSpPr>
        <p:spPr>
          <a:xfrm>
            <a:off x="3894533" y="3348807"/>
            <a:ext cx="38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DD42C5-1EC0-EB60-98D7-132A555DE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735" y="68776"/>
            <a:ext cx="1317496" cy="393196"/>
          </a:xfrm>
          <a:prstGeom prst="rect">
            <a:avLst/>
          </a:prstGeom>
        </p:spPr>
      </p:pic>
      <p:graphicFrame>
        <p:nvGraphicFramePr>
          <p:cNvPr id="326" name="TextBox 33">
            <a:extLst>
              <a:ext uri="{FF2B5EF4-FFF2-40B4-BE49-F238E27FC236}">
                <a16:creationId xmlns:a16="http://schemas.microsoft.com/office/drawing/2014/main" id="{F0712724-538D-CA28-7F4A-CE450C076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197222"/>
              </p:ext>
            </p:extLst>
          </p:nvPr>
        </p:nvGraphicFramePr>
        <p:xfrm>
          <a:off x="7278847" y="1037091"/>
          <a:ext cx="4661963" cy="5478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5120B-859D-C871-AF9D-7ED5686F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CA706-9785-069C-A663-3B4D5F83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SMART GROUP</a:t>
            </a:r>
          </a:p>
        </p:txBody>
      </p:sp>
    </p:spTree>
    <p:extLst>
      <p:ext uri="{BB962C8B-B14F-4D97-AF65-F5344CB8AC3E}">
        <p14:creationId xmlns:p14="http://schemas.microsoft.com/office/powerpoint/2010/main" val="136316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5D000C-11EE-37EA-407E-865C6D66C5EF}"/>
              </a:ext>
            </a:extLst>
          </p:cNvPr>
          <p:cNvGrpSpPr/>
          <p:nvPr/>
        </p:nvGrpSpPr>
        <p:grpSpPr>
          <a:xfrm>
            <a:off x="-256674" y="136525"/>
            <a:ext cx="12381624" cy="6348530"/>
            <a:chOff x="0" y="319140"/>
            <a:chExt cx="12192000" cy="6516243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1C725C5-A4CF-8F49-0FED-ADE20A127A46}"/>
                </a:ext>
              </a:extLst>
            </p:cNvPr>
            <p:cNvGrpSpPr/>
            <p:nvPr/>
          </p:nvGrpSpPr>
          <p:grpSpPr>
            <a:xfrm>
              <a:off x="677368" y="1230893"/>
              <a:ext cx="11250721" cy="5604490"/>
              <a:chOff x="740983" y="1242776"/>
              <a:chExt cx="10481385" cy="4731901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725528F8-8811-63B9-134E-49A0B9022DE9}"/>
                  </a:ext>
                </a:extLst>
              </p:cNvPr>
              <p:cNvSpPr/>
              <p:nvPr/>
            </p:nvSpPr>
            <p:spPr>
              <a:xfrm>
                <a:off x="2668824" y="2085321"/>
                <a:ext cx="1465854" cy="1733263"/>
              </a:xfrm>
              <a:custGeom>
                <a:avLst/>
                <a:gdLst>
                  <a:gd name="connsiteX0" fmla="*/ 1326651 w 1465854"/>
                  <a:gd name="connsiteY0" fmla="*/ -101 h 1733263"/>
                  <a:gd name="connsiteX1" fmla="*/ 1300161 w 1465854"/>
                  <a:gd name="connsiteY1" fmla="*/ 3096 h 1733263"/>
                  <a:gd name="connsiteX2" fmla="*/ 317749 w 1465854"/>
                  <a:gd name="connsiteY2" fmla="*/ 607645 h 1733263"/>
                  <a:gd name="connsiteX3" fmla="*/ 4285 w 1465854"/>
                  <a:gd name="connsiteY3" fmla="*/ 1732096 h 1733263"/>
                  <a:gd name="connsiteX4" fmla="*/ 226253 w 1465854"/>
                  <a:gd name="connsiteY4" fmla="*/ 1586402 h 1733263"/>
                  <a:gd name="connsiteX5" fmla="*/ 468620 w 1465854"/>
                  <a:gd name="connsiteY5" fmla="*/ 1733162 h 1733263"/>
                  <a:gd name="connsiteX6" fmla="*/ 696068 w 1465854"/>
                  <a:gd name="connsiteY6" fmla="*/ 874828 h 1733263"/>
                  <a:gd name="connsiteX7" fmla="*/ 1300618 w 1465854"/>
                  <a:gd name="connsiteY7" fmla="*/ 471541 h 1733263"/>
                  <a:gd name="connsiteX8" fmla="*/ 1331066 w 1465854"/>
                  <a:gd name="connsiteY8" fmla="*/ 466365 h 1733263"/>
                  <a:gd name="connsiteX9" fmla="*/ 1465799 w 1465854"/>
                  <a:gd name="connsiteY9" fmla="*/ 239983 h 1733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5854" h="1733263">
                    <a:moveTo>
                      <a:pt x="1326651" y="-101"/>
                    </a:moveTo>
                    <a:lnTo>
                      <a:pt x="1300161" y="3096"/>
                    </a:lnTo>
                    <a:cubicBezTo>
                      <a:pt x="899615" y="55467"/>
                      <a:pt x="561487" y="262819"/>
                      <a:pt x="317749" y="607645"/>
                    </a:cubicBezTo>
                    <a:cubicBezTo>
                      <a:pt x="86724" y="935100"/>
                      <a:pt x="-24016" y="1332342"/>
                      <a:pt x="4285" y="1732096"/>
                    </a:cubicBezTo>
                    <a:lnTo>
                      <a:pt x="226253" y="1586402"/>
                    </a:lnTo>
                    <a:lnTo>
                      <a:pt x="468620" y="1733162"/>
                    </a:lnTo>
                    <a:cubicBezTo>
                      <a:pt x="439162" y="1429046"/>
                      <a:pt x="519865" y="1124457"/>
                      <a:pt x="696068" y="874828"/>
                    </a:cubicBezTo>
                    <a:cubicBezTo>
                      <a:pt x="854704" y="650577"/>
                      <a:pt x="1053378" y="517975"/>
                      <a:pt x="1300618" y="471541"/>
                    </a:cubicBezTo>
                    <a:cubicBezTo>
                      <a:pt x="1310513" y="469715"/>
                      <a:pt x="1320409" y="467888"/>
                      <a:pt x="1331066" y="466365"/>
                    </a:cubicBezTo>
                    <a:lnTo>
                      <a:pt x="1465799" y="239983"/>
                    </a:lnTo>
                    <a:close/>
                  </a:path>
                </a:pathLst>
              </a:custGeom>
              <a:solidFill>
                <a:schemeClr val="bg2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24CB237-4D9F-FDB7-C8E9-212E9B4CC7EA}"/>
                  </a:ext>
                </a:extLst>
              </p:cNvPr>
              <p:cNvSpPr/>
              <p:nvPr/>
            </p:nvSpPr>
            <p:spPr>
              <a:xfrm>
                <a:off x="2673164" y="3672128"/>
                <a:ext cx="1571431" cy="1644810"/>
              </a:xfrm>
              <a:custGeom>
                <a:avLst/>
                <a:gdLst>
                  <a:gd name="connsiteX0" fmla="*/ 1431010 w 1571431"/>
                  <a:gd name="connsiteY0" fmla="*/ 1392751 h 1644810"/>
                  <a:gd name="connsiteX1" fmla="*/ 1568027 w 1571431"/>
                  <a:gd name="connsiteY1" fmla="*/ 1179614 h 1644810"/>
                  <a:gd name="connsiteX2" fmla="*/ 1490841 w 1571431"/>
                  <a:gd name="connsiteY2" fmla="*/ 1182659 h 1644810"/>
                  <a:gd name="connsiteX3" fmla="*/ 1429945 w 1571431"/>
                  <a:gd name="connsiteY3" fmla="*/ 1180680 h 1644810"/>
                  <a:gd name="connsiteX4" fmla="*/ 691119 w 1571431"/>
                  <a:gd name="connsiteY4" fmla="*/ 760799 h 1644810"/>
                  <a:gd name="connsiteX5" fmla="*/ 467020 w 1571431"/>
                  <a:gd name="connsiteY5" fmla="*/ 178325 h 1644810"/>
                  <a:gd name="connsiteX6" fmla="*/ 463671 w 1571431"/>
                  <a:gd name="connsiteY6" fmla="*/ 146659 h 1644810"/>
                  <a:gd name="connsiteX7" fmla="*/ 221303 w 1571431"/>
                  <a:gd name="connsiteY7" fmla="*/ -101 h 1644810"/>
                  <a:gd name="connsiteX8" fmla="*/ -55 w 1571431"/>
                  <a:gd name="connsiteY8" fmla="*/ 145289 h 1644810"/>
                  <a:gd name="connsiteX9" fmla="*/ 2685 w 1571431"/>
                  <a:gd name="connsiteY9" fmla="*/ 178021 h 1644810"/>
                  <a:gd name="connsiteX10" fmla="*/ 313409 w 1571431"/>
                  <a:gd name="connsiteY10" fmla="*/ 1027373 h 1644810"/>
                  <a:gd name="connsiteX11" fmla="*/ 1401932 w 1571431"/>
                  <a:gd name="connsiteY11" fmla="*/ 1642122 h 1644810"/>
                  <a:gd name="connsiteX12" fmla="*/ 1490384 w 1571431"/>
                  <a:gd name="connsiteY12" fmla="*/ 1644710 h 1644810"/>
                  <a:gd name="connsiteX13" fmla="*/ 1571377 w 1571431"/>
                  <a:gd name="connsiteY13" fmla="*/ 1642579 h 164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431" h="1644810">
                    <a:moveTo>
                      <a:pt x="1431010" y="1392751"/>
                    </a:moveTo>
                    <a:lnTo>
                      <a:pt x="1568027" y="1179614"/>
                    </a:lnTo>
                    <a:cubicBezTo>
                      <a:pt x="1542299" y="1181441"/>
                      <a:pt x="1516570" y="1182659"/>
                      <a:pt x="1490841" y="1182659"/>
                    </a:cubicBezTo>
                    <a:cubicBezTo>
                      <a:pt x="1470593" y="1182659"/>
                      <a:pt x="1450193" y="1182659"/>
                      <a:pt x="1429945" y="1180680"/>
                    </a:cubicBezTo>
                    <a:cubicBezTo>
                      <a:pt x="1119221" y="1161802"/>
                      <a:pt x="877462" y="1024328"/>
                      <a:pt x="691119" y="760799"/>
                    </a:cubicBezTo>
                    <a:cubicBezTo>
                      <a:pt x="569174" y="588279"/>
                      <a:pt x="492155" y="388083"/>
                      <a:pt x="467020" y="178325"/>
                    </a:cubicBezTo>
                    <a:cubicBezTo>
                      <a:pt x="465650" y="167821"/>
                      <a:pt x="464584" y="157164"/>
                      <a:pt x="463671" y="146659"/>
                    </a:cubicBezTo>
                    <a:lnTo>
                      <a:pt x="221303" y="-101"/>
                    </a:lnTo>
                    <a:lnTo>
                      <a:pt x="-55" y="145289"/>
                    </a:lnTo>
                    <a:cubicBezTo>
                      <a:pt x="706" y="156250"/>
                      <a:pt x="1619" y="167059"/>
                      <a:pt x="2685" y="178021"/>
                    </a:cubicBezTo>
                    <a:cubicBezTo>
                      <a:pt x="29251" y="483644"/>
                      <a:pt x="136474" y="776754"/>
                      <a:pt x="313409" y="1027373"/>
                    </a:cubicBezTo>
                    <a:cubicBezTo>
                      <a:pt x="578461" y="1402190"/>
                      <a:pt x="954800" y="1614718"/>
                      <a:pt x="1401932" y="1642122"/>
                    </a:cubicBezTo>
                    <a:cubicBezTo>
                      <a:pt x="1431619" y="1643949"/>
                      <a:pt x="1461154" y="1644710"/>
                      <a:pt x="1490384" y="1644710"/>
                    </a:cubicBezTo>
                    <a:cubicBezTo>
                      <a:pt x="1519615" y="1644710"/>
                      <a:pt x="1544582" y="1643949"/>
                      <a:pt x="1571377" y="1642579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DEF3FFA-D6F9-504B-77BE-99AD66497877}"/>
                  </a:ext>
                </a:extLst>
              </p:cNvPr>
              <p:cNvSpPr/>
              <p:nvPr/>
            </p:nvSpPr>
            <p:spPr>
              <a:xfrm>
                <a:off x="4104535" y="3696487"/>
                <a:ext cx="1994662" cy="1618778"/>
              </a:xfrm>
              <a:custGeom>
                <a:avLst/>
                <a:gdLst>
                  <a:gd name="connsiteX0" fmla="*/ 1775837 w 1994662"/>
                  <a:gd name="connsiteY0" fmla="*/ 88503 h 1618778"/>
                  <a:gd name="connsiteX1" fmla="*/ 1748129 w 1994662"/>
                  <a:gd name="connsiteY1" fmla="*/ 48769 h 1618778"/>
                  <a:gd name="connsiteX2" fmla="*/ 1713874 w 1994662"/>
                  <a:gd name="connsiteY2" fmla="*/ -101 h 1618778"/>
                  <a:gd name="connsiteX3" fmla="*/ 170150 w 1994662"/>
                  <a:gd name="connsiteY3" fmla="*/ 1151906 h 1618778"/>
                  <a:gd name="connsiteX4" fmla="*/ 136962 w 1994662"/>
                  <a:gd name="connsiteY4" fmla="*/ 1154951 h 1618778"/>
                  <a:gd name="connsiteX5" fmla="*/ -55 w 1994662"/>
                  <a:gd name="connsiteY5" fmla="*/ 1368089 h 1618778"/>
                  <a:gd name="connsiteX6" fmla="*/ 140311 w 1994662"/>
                  <a:gd name="connsiteY6" fmla="*/ 1618677 h 1618778"/>
                  <a:gd name="connsiteX7" fmla="*/ 170759 w 1994662"/>
                  <a:gd name="connsiteY7" fmla="*/ 1616546 h 1618778"/>
                  <a:gd name="connsiteX8" fmla="*/ 1994607 w 1994662"/>
                  <a:gd name="connsiteY8" fmla="*/ 399989 h 161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4662" h="1618778">
                    <a:moveTo>
                      <a:pt x="1775837" y="88503"/>
                    </a:moveTo>
                    <a:lnTo>
                      <a:pt x="1748129" y="48769"/>
                    </a:lnTo>
                    <a:lnTo>
                      <a:pt x="1713874" y="-101"/>
                    </a:lnTo>
                    <a:cubicBezTo>
                      <a:pt x="1495104" y="304381"/>
                      <a:pt x="876549" y="1076547"/>
                      <a:pt x="170150" y="1151906"/>
                    </a:cubicBezTo>
                    <a:cubicBezTo>
                      <a:pt x="159189" y="1153124"/>
                      <a:pt x="148075" y="1154038"/>
                      <a:pt x="136962" y="1154951"/>
                    </a:cubicBezTo>
                    <a:lnTo>
                      <a:pt x="-55" y="1368089"/>
                    </a:lnTo>
                    <a:lnTo>
                      <a:pt x="140311" y="1618677"/>
                    </a:lnTo>
                    <a:lnTo>
                      <a:pt x="170759" y="1616546"/>
                    </a:lnTo>
                    <a:cubicBezTo>
                      <a:pt x="995906" y="1554279"/>
                      <a:pt x="1674901" y="815606"/>
                      <a:pt x="1994607" y="39998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B3FECE33-E1BF-A495-1774-8B7F9BC78553}"/>
                  </a:ext>
                </a:extLst>
              </p:cNvPr>
              <p:cNvSpPr/>
              <p:nvPr/>
            </p:nvSpPr>
            <p:spPr>
              <a:xfrm>
                <a:off x="6098588" y="2075634"/>
                <a:ext cx="2103210" cy="1620548"/>
              </a:xfrm>
              <a:custGeom>
                <a:avLst/>
                <a:gdLst>
                  <a:gd name="connsiteX0" fmla="*/ 2103155 w 2103210"/>
                  <a:gd name="connsiteY0" fmla="*/ 9586 h 1620548"/>
                  <a:gd name="connsiteX1" fmla="*/ 2023380 w 2103210"/>
                  <a:gd name="connsiteY1" fmla="*/ 2583 h 1620548"/>
                  <a:gd name="connsiteX2" fmla="*/ -55 w 2103210"/>
                  <a:gd name="connsiteY2" fmla="*/ 1220511 h 1620548"/>
                  <a:gd name="connsiteX3" fmla="*/ 83677 w 2103210"/>
                  <a:gd name="connsiteY3" fmla="*/ 1339868 h 1620548"/>
                  <a:gd name="connsiteX4" fmla="*/ 111385 w 2103210"/>
                  <a:gd name="connsiteY4" fmla="*/ 1379450 h 1620548"/>
                  <a:gd name="connsiteX5" fmla="*/ 280068 w 2103210"/>
                  <a:gd name="connsiteY5" fmla="*/ 1620448 h 1620548"/>
                  <a:gd name="connsiteX6" fmla="*/ 1995216 w 2103210"/>
                  <a:gd name="connsiteY6" fmla="*/ 463416 h 1620548"/>
                  <a:gd name="connsiteX7" fmla="*/ 2103003 w 2103210"/>
                  <a:gd name="connsiteY7" fmla="*/ 475444 h 1620548"/>
                  <a:gd name="connsiteX8" fmla="*/ 1963854 w 2103210"/>
                  <a:gd name="connsiteY8" fmla="*/ 250279 h 1620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03210" h="1620548">
                    <a:moveTo>
                      <a:pt x="2103155" y="9586"/>
                    </a:moveTo>
                    <a:cubicBezTo>
                      <a:pt x="2076817" y="6541"/>
                      <a:pt x="2050175" y="4258"/>
                      <a:pt x="2023380" y="2583"/>
                    </a:cubicBezTo>
                    <a:cubicBezTo>
                      <a:pt x="1109173" y="-53137"/>
                      <a:pt x="345227" y="772161"/>
                      <a:pt x="-55" y="1220511"/>
                    </a:cubicBezTo>
                    <a:lnTo>
                      <a:pt x="83677" y="1339868"/>
                    </a:lnTo>
                    <a:lnTo>
                      <a:pt x="111385" y="1379450"/>
                    </a:lnTo>
                    <a:lnTo>
                      <a:pt x="280068" y="1620448"/>
                    </a:lnTo>
                    <a:cubicBezTo>
                      <a:pt x="516346" y="1291151"/>
                      <a:pt x="1220005" y="416831"/>
                      <a:pt x="1995216" y="463416"/>
                    </a:cubicBezTo>
                    <a:cubicBezTo>
                      <a:pt x="2032058" y="465700"/>
                      <a:pt x="2067987" y="469810"/>
                      <a:pt x="2103003" y="475444"/>
                    </a:cubicBezTo>
                    <a:lnTo>
                      <a:pt x="1963854" y="250279"/>
                    </a:lnTo>
                    <a:close/>
                  </a:path>
                </a:pathLst>
              </a:custGeom>
              <a:solidFill>
                <a:schemeClr val="accent5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2557B4C-A04E-74B9-E242-38034CBD8ACA}"/>
                  </a:ext>
                </a:extLst>
              </p:cNvPr>
              <p:cNvSpPr/>
              <p:nvPr/>
            </p:nvSpPr>
            <p:spPr>
              <a:xfrm>
                <a:off x="3995530" y="2075895"/>
                <a:ext cx="2214650" cy="1709957"/>
              </a:xfrm>
              <a:custGeom>
                <a:avLst/>
                <a:gdLst>
                  <a:gd name="connsiteX0" fmla="*/ 2186735 w 2214650"/>
                  <a:gd name="connsiteY0" fmla="*/ 1339910 h 1709957"/>
                  <a:gd name="connsiteX1" fmla="*/ 2103002 w 2214650"/>
                  <a:gd name="connsiteY1" fmla="*/ 1220553 h 1709957"/>
                  <a:gd name="connsiteX2" fmla="*/ 79567 w 2214650"/>
                  <a:gd name="connsiteY2" fmla="*/ 2626 h 1709957"/>
                  <a:gd name="connsiteX3" fmla="*/ -55 w 2214650"/>
                  <a:gd name="connsiteY3" fmla="*/ 9629 h 1709957"/>
                  <a:gd name="connsiteX4" fmla="*/ 139093 w 2214650"/>
                  <a:gd name="connsiteY4" fmla="*/ 249408 h 1709957"/>
                  <a:gd name="connsiteX5" fmla="*/ 3446 w 2214650"/>
                  <a:gd name="connsiteY5" fmla="*/ 475791 h 1709957"/>
                  <a:gd name="connsiteX6" fmla="*/ 108036 w 2214650"/>
                  <a:gd name="connsiteY6" fmla="*/ 464220 h 1709957"/>
                  <a:gd name="connsiteX7" fmla="*/ 1823031 w 2214650"/>
                  <a:gd name="connsiteY7" fmla="*/ 1621252 h 1709957"/>
                  <a:gd name="connsiteX8" fmla="*/ 1857285 w 2214650"/>
                  <a:gd name="connsiteY8" fmla="*/ 1670121 h 1709957"/>
                  <a:gd name="connsiteX9" fmla="*/ 1884993 w 2214650"/>
                  <a:gd name="connsiteY9" fmla="*/ 1709856 h 1709957"/>
                  <a:gd name="connsiteX10" fmla="*/ 2130254 w 2214650"/>
                  <a:gd name="connsiteY10" fmla="*/ 1659921 h 1709957"/>
                  <a:gd name="connsiteX11" fmla="*/ 2214595 w 2214650"/>
                  <a:gd name="connsiteY11" fmla="*/ 1380254 h 1709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14650" h="1709957">
                    <a:moveTo>
                      <a:pt x="2186735" y="1339910"/>
                    </a:moveTo>
                    <a:lnTo>
                      <a:pt x="2103002" y="1220553"/>
                    </a:lnTo>
                    <a:cubicBezTo>
                      <a:pt x="1757872" y="771899"/>
                      <a:pt x="993926" y="-53551"/>
                      <a:pt x="79567" y="2626"/>
                    </a:cubicBezTo>
                    <a:cubicBezTo>
                      <a:pt x="52772" y="4300"/>
                      <a:pt x="26282" y="6584"/>
                      <a:pt x="-55" y="9629"/>
                    </a:cubicBezTo>
                    <a:lnTo>
                      <a:pt x="139093" y="249408"/>
                    </a:lnTo>
                    <a:lnTo>
                      <a:pt x="3446" y="475791"/>
                    </a:lnTo>
                    <a:cubicBezTo>
                      <a:pt x="37396" y="470462"/>
                      <a:pt x="72107" y="466504"/>
                      <a:pt x="108036" y="464220"/>
                    </a:cubicBezTo>
                    <a:cubicBezTo>
                      <a:pt x="883247" y="416874"/>
                      <a:pt x="1586905" y="1291346"/>
                      <a:pt x="1823031" y="1621252"/>
                    </a:cubicBezTo>
                    <a:lnTo>
                      <a:pt x="1857285" y="1670121"/>
                    </a:lnTo>
                    <a:lnTo>
                      <a:pt x="1884993" y="1709856"/>
                    </a:lnTo>
                    <a:lnTo>
                      <a:pt x="2130254" y="1659921"/>
                    </a:lnTo>
                    <a:lnTo>
                      <a:pt x="2214595" y="1380254"/>
                    </a:lnTo>
                    <a:close/>
                  </a:path>
                </a:pathLst>
              </a:custGeom>
              <a:solidFill>
                <a:schemeClr val="accent1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950E794-6027-C946-0846-40EBEFB1DF75}"/>
                  </a:ext>
                </a:extLst>
              </p:cNvPr>
              <p:cNvSpPr/>
              <p:nvPr/>
            </p:nvSpPr>
            <p:spPr>
              <a:xfrm>
                <a:off x="5880426" y="3455642"/>
                <a:ext cx="2212518" cy="1859470"/>
              </a:xfrm>
              <a:custGeom>
                <a:avLst/>
                <a:gdLst>
                  <a:gd name="connsiteX0" fmla="*/ 2078339 w 2212518"/>
                  <a:gd name="connsiteY0" fmla="*/ 1396101 h 1859470"/>
                  <a:gd name="connsiteX1" fmla="*/ 2041345 w 2212518"/>
                  <a:gd name="connsiteY1" fmla="*/ 1392751 h 1859470"/>
                  <a:gd name="connsiteX2" fmla="*/ 498229 w 2212518"/>
                  <a:gd name="connsiteY2" fmla="*/ 240896 h 1859470"/>
                  <a:gd name="connsiteX3" fmla="*/ 329546 w 2212518"/>
                  <a:gd name="connsiteY3" fmla="*/ -101 h 1859470"/>
                  <a:gd name="connsiteX4" fmla="*/ 245205 w 2212518"/>
                  <a:gd name="connsiteY4" fmla="*/ 279566 h 1859470"/>
                  <a:gd name="connsiteX5" fmla="*/ -55 w 2212518"/>
                  <a:gd name="connsiteY5" fmla="*/ 329501 h 1859470"/>
                  <a:gd name="connsiteX6" fmla="*/ 218106 w 2212518"/>
                  <a:gd name="connsiteY6" fmla="*/ 640681 h 1859470"/>
                  <a:gd name="connsiteX7" fmla="*/ 2041345 w 2212518"/>
                  <a:gd name="connsiteY7" fmla="*/ 1857239 h 1859470"/>
                  <a:gd name="connsiteX8" fmla="*/ 2071793 w 2212518"/>
                  <a:gd name="connsiteY8" fmla="*/ 1859370 h 1859470"/>
                  <a:gd name="connsiteX9" fmla="*/ 2212464 w 2212518"/>
                  <a:gd name="connsiteY9" fmla="*/ 1609238 h 1859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12518" h="1859470">
                    <a:moveTo>
                      <a:pt x="2078339" y="1396101"/>
                    </a:moveTo>
                    <a:cubicBezTo>
                      <a:pt x="2066008" y="1395187"/>
                      <a:pt x="2053676" y="1394121"/>
                      <a:pt x="2041345" y="1392751"/>
                    </a:cubicBezTo>
                    <a:cubicBezTo>
                      <a:pt x="1335860" y="1316631"/>
                      <a:pt x="716848" y="545378"/>
                      <a:pt x="498229" y="240896"/>
                    </a:cubicBezTo>
                    <a:lnTo>
                      <a:pt x="329546" y="-101"/>
                    </a:lnTo>
                    <a:lnTo>
                      <a:pt x="245205" y="279566"/>
                    </a:lnTo>
                    <a:lnTo>
                      <a:pt x="-55" y="329501"/>
                    </a:lnTo>
                    <a:lnTo>
                      <a:pt x="218106" y="640681"/>
                    </a:lnTo>
                    <a:cubicBezTo>
                      <a:pt x="537812" y="1056147"/>
                      <a:pt x="1216350" y="1794667"/>
                      <a:pt x="2041345" y="1857239"/>
                    </a:cubicBezTo>
                    <a:lnTo>
                      <a:pt x="2071793" y="1859370"/>
                    </a:lnTo>
                    <a:lnTo>
                      <a:pt x="2212464" y="1609238"/>
                    </a:lnTo>
                    <a:close/>
                  </a:path>
                </a:pathLst>
              </a:custGeom>
              <a:solidFill>
                <a:schemeClr val="accent2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CC65E4C-53CD-D5EC-F1E1-999F8988F5B4}"/>
                  </a:ext>
                </a:extLst>
              </p:cNvPr>
              <p:cNvSpPr/>
              <p:nvPr/>
            </p:nvSpPr>
            <p:spPr>
              <a:xfrm>
                <a:off x="7952122" y="3679588"/>
                <a:ext cx="1571888" cy="1637503"/>
              </a:xfrm>
              <a:custGeom>
                <a:avLst/>
                <a:gdLst>
                  <a:gd name="connsiteX0" fmla="*/ 1359609 w 1571888"/>
                  <a:gd name="connsiteY0" fmla="*/ -101 h 1637503"/>
                  <a:gd name="connsiteX1" fmla="*/ 1107955 w 1571888"/>
                  <a:gd name="connsiteY1" fmla="*/ 139047 h 1637503"/>
                  <a:gd name="connsiteX2" fmla="*/ 1104606 w 1571888"/>
                  <a:gd name="connsiteY2" fmla="*/ 170713 h 1637503"/>
                  <a:gd name="connsiteX3" fmla="*/ 880507 w 1571888"/>
                  <a:gd name="connsiteY3" fmla="*/ 752731 h 1637503"/>
                  <a:gd name="connsiteX4" fmla="*/ 141681 w 1571888"/>
                  <a:gd name="connsiteY4" fmla="*/ 1172611 h 1637503"/>
                  <a:gd name="connsiteX5" fmla="*/ 141681 w 1571888"/>
                  <a:gd name="connsiteY5" fmla="*/ 1172611 h 1637503"/>
                  <a:gd name="connsiteX6" fmla="*/ 6643 w 1571888"/>
                  <a:gd name="connsiteY6" fmla="*/ 1171698 h 1637503"/>
                  <a:gd name="connsiteX7" fmla="*/ 140768 w 1571888"/>
                  <a:gd name="connsiteY7" fmla="*/ 1385292 h 1637503"/>
                  <a:gd name="connsiteX8" fmla="*/ -55 w 1571888"/>
                  <a:gd name="connsiteY8" fmla="*/ 1635271 h 1637503"/>
                  <a:gd name="connsiteX9" fmla="*/ 80785 w 1571888"/>
                  <a:gd name="connsiteY9" fmla="*/ 1637403 h 1637503"/>
                  <a:gd name="connsiteX10" fmla="*/ 169237 w 1571888"/>
                  <a:gd name="connsiteY10" fmla="*/ 1634815 h 1637503"/>
                  <a:gd name="connsiteX11" fmla="*/ 169237 w 1571888"/>
                  <a:gd name="connsiteY11" fmla="*/ 1634815 h 1637503"/>
                  <a:gd name="connsiteX12" fmla="*/ 1257760 w 1571888"/>
                  <a:gd name="connsiteY12" fmla="*/ 1020066 h 1637503"/>
                  <a:gd name="connsiteX13" fmla="*/ 1568941 w 1571888"/>
                  <a:gd name="connsiteY13" fmla="*/ 170866 h 1637503"/>
                  <a:gd name="connsiteX14" fmla="*/ 1571833 w 1571888"/>
                  <a:gd name="connsiteY14" fmla="*/ 135393 h 163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1888" h="1637503">
                    <a:moveTo>
                      <a:pt x="1359609" y="-101"/>
                    </a:moveTo>
                    <a:lnTo>
                      <a:pt x="1107955" y="139047"/>
                    </a:lnTo>
                    <a:cubicBezTo>
                      <a:pt x="1106890" y="149704"/>
                      <a:pt x="1105824" y="160209"/>
                      <a:pt x="1104606" y="170713"/>
                    </a:cubicBezTo>
                    <a:cubicBezTo>
                      <a:pt x="1079440" y="380334"/>
                      <a:pt x="1002422" y="580363"/>
                      <a:pt x="880507" y="752731"/>
                    </a:cubicBezTo>
                    <a:cubicBezTo>
                      <a:pt x="694163" y="1016260"/>
                      <a:pt x="452405" y="1153733"/>
                      <a:pt x="141681" y="1172611"/>
                    </a:cubicBezTo>
                    <a:lnTo>
                      <a:pt x="141681" y="1172611"/>
                    </a:lnTo>
                    <a:cubicBezTo>
                      <a:pt x="96694" y="1175351"/>
                      <a:pt x="51585" y="1175047"/>
                      <a:pt x="6643" y="1171698"/>
                    </a:cubicBezTo>
                    <a:lnTo>
                      <a:pt x="140768" y="1385292"/>
                    </a:lnTo>
                    <a:lnTo>
                      <a:pt x="-55" y="1635271"/>
                    </a:lnTo>
                    <a:cubicBezTo>
                      <a:pt x="26739" y="1636642"/>
                      <a:pt x="53686" y="1637403"/>
                      <a:pt x="80785" y="1637403"/>
                    </a:cubicBezTo>
                    <a:cubicBezTo>
                      <a:pt x="107884" y="1637403"/>
                      <a:pt x="139702" y="1636642"/>
                      <a:pt x="169237" y="1634815"/>
                    </a:cubicBezTo>
                    <a:lnTo>
                      <a:pt x="169237" y="1634815"/>
                    </a:lnTo>
                    <a:cubicBezTo>
                      <a:pt x="616368" y="1607411"/>
                      <a:pt x="992709" y="1394883"/>
                      <a:pt x="1257760" y="1020066"/>
                    </a:cubicBezTo>
                    <a:cubicBezTo>
                      <a:pt x="1434816" y="769523"/>
                      <a:pt x="1542192" y="476489"/>
                      <a:pt x="1568941" y="170866"/>
                    </a:cubicBezTo>
                    <a:cubicBezTo>
                      <a:pt x="1570007" y="158991"/>
                      <a:pt x="1571072" y="147116"/>
                      <a:pt x="1571833" y="1353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42DCCA16-344B-247C-D25B-0FED8E2039F6}"/>
                  </a:ext>
                </a:extLst>
              </p:cNvPr>
              <p:cNvSpPr/>
              <p:nvPr/>
            </p:nvSpPr>
            <p:spPr>
              <a:xfrm>
                <a:off x="8062497" y="2085321"/>
                <a:ext cx="1466538" cy="1734480"/>
              </a:xfrm>
              <a:custGeom>
                <a:avLst/>
                <a:gdLst>
                  <a:gd name="connsiteX0" fmla="*/ 1147994 w 1466538"/>
                  <a:gd name="connsiteY0" fmla="*/ 607645 h 1734480"/>
                  <a:gd name="connsiteX1" fmla="*/ 165888 w 1466538"/>
                  <a:gd name="connsiteY1" fmla="*/ 3248 h 1734480"/>
                  <a:gd name="connsiteX2" fmla="*/ 139246 w 1466538"/>
                  <a:gd name="connsiteY2" fmla="*/ -101 h 1734480"/>
                  <a:gd name="connsiteX3" fmla="*/ -55 w 1466538"/>
                  <a:gd name="connsiteY3" fmla="*/ 240592 h 1734480"/>
                  <a:gd name="connsiteX4" fmla="*/ 139093 w 1466538"/>
                  <a:gd name="connsiteY4" fmla="*/ 467583 h 1734480"/>
                  <a:gd name="connsiteX5" fmla="*/ 165888 w 1466538"/>
                  <a:gd name="connsiteY5" fmla="*/ 472455 h 1734480"/>
                  <a:gd name="connsiteX6" fmla="*/ 770132 w 1466538"/>
                  <a:gd name="connsiteY6" fmla="*/ 875589 h 1734480"/>
                  <a:gd name="connsiteX7" fmla="*/ 997581 w 1466538"/>
                  <a:gd name="connsiteY7" fmla="*/ 1734380 h 1734480"/>
                  <a:gd name="connsiteX8" fmla="*/ 1249235 w 1466538"/>
                  <a:gd name="connsiteY8" fmla="*/ 1594166 h 1734480"/>
                  <a:gd name="connsiteX9" fmla="*/ 1462372 w 1466538"/>
                  <a:gd name="connsiteY9" fmla="*/ 1729509 h 1734480"/>
                  <a:gd name="connsiteX10" fmla="*/ 1147994 w 1466538"/>
                  <a:gd name="connsiteY10" fmla="*/ 607645 h 17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6538" h="1734480">
                    <a:moveTo>
                      <a:pt x="1147994" y="607645"/>
                    </a:moveTo>
                    <a:cubicBezTo>
                      <a:pt x="904408" y="262971"/>
                      <a:pt x="566282" y="55619"/>
                      <a:pt x="165888" y="3248"/>
                    </a:cubicBezTo>
                    <a:cubicBezTo>
                      <a:pt x="157058" y="2030"/>
                      <a:pt x="148227" y="812"/>
                      <a:pt x="139246" y="-101"/>
                    </a:cubicBezTo>
                    <a:lnTo>
                      <a:pt x="-55" y="240592"/>
                    </a:lnTo>
                    <a:lnTo>
                      <a:pt x="139093" y="467583"/>
                    </a:lnTo>
                    <a:cubicBezTo>
                      <a:pt x="148075" y="468953"/>
                      <a:pt x="156905" y="470780"/>
                      <a:pt x="165888" y="472455"/>
                    </a:cubicBezTo>
                    <a:cubicBezTo>
                      <a:pt x="412975" y="518127"/>
                      <a:pt x="611649" y="651338"/>
                      <a:pt x="770132" y="875589"/>
                    </a:cubicBezTo>
                    <a:cubicBezTo>
                      <a:pt x="946458" y="1125325"/>
                      <a:pt x="1027191" y="1430111"/>
                      <a:pt x="997581" y="1734380"/>
                    </a:cubicBezTo>
                    <a:lnTo>
                      <a:pt x="1249235" y="1594166"/>
                    </a:lnTo>
                    <a:lnTo>
                      <a:pt x="1462372" y="1729509"/>
                    </a:lnTo>
                    <a:cubicBezTo>
                      <a:pt x="1489867" y="1330515"/>
                      <a:pt x="1378823" y="934247"/>
                      <a:pt x="1147994" y="6076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3026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362CECB-3311-0A26-5611-F601929A59E8}"/>
                  </a:ext>
                </a:extLst>
              </p:cNvPr>
              <p:cNvSpPr/>
              <p:nvPr/>
            </p:nvSpPr>
            <p:spPr>
              <a:xfrm rot="20803200">
                <a:off x="2782086" y="2539226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3 h 670164"/>
                  <a:gd name="connsiteX2" fmla="*/ -55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8" y="670063"/>
                      <a:pt x="335027" y="670063"/>
                    </a:cubicBezTo>
                    <a:cubicBezTo>
                      <a:pt x="149966" y="670063"/>
                      <a:pt x="-55" y="520042"/>
                      <a:pt x="-55" y="334981"/>
                    </a:cubicBezTo>
                    <a:cubicBezTo>
                      <a:pt x="-55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1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bg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EA9DC93A-AF36-81D3-FA28-C891B4CC2AD9}"/>
                  </a:ext>
                </a:extLst>
              </p:cNvPr>
              <p:cNvSpPr/>
              <p:nvPr/>
            </p:nvSpPr>
            <p:spPr>
              <a:xfrm rot="20803200">
                <a:off x="2859330" y="4295486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4 h 670164"/>
                  <a:gd name="connsiteX2" fmla="*/ -55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8" y="670064"/>
                      <a:pt x="335027" y="670064"/>
                    </a:cubicBezTo>
                    <a:cubicBezTo>
                      <a:pt x="149966" y="670064"/>
                      <a:pt x="-55" y="520042"/>
                      <a:pt x="-55" y="334981"/>
                    </a:cubicBezTo>
                    <a:cubicBezTo>
                      <a:pt x="-55" y="149921"/>
                      <a:pt x="149966" y="-101"/>
                      <a:pt x="335027" y="-101"/>
                    </a:cubicBezTo>
                    <a:cubicBezTo>
                      <a:pt x="520088" y="-101"/>
                      <a:pt x="670110" y="149921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3">
                    <a:lumMod val="5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052ED7E-70F6-A714-B382-AC84CE3820C5}"/>
                  </a:ext>
                </a:extLst>
              </p:cNvPr>
              <p:cNvSpPr/>
              <p:nvPr/>
            </p:nvSpPr>
            <p:spPr>
              <a:xfrm rot="18900000">
                <a:off x="6688400" y="2381106"/>
                <a:ext cx="670165" cy="670164"/>
              </a:xfrm>
              <a:custGeom>
                <a:avLst/>
                <a:gdLst>
                  <a:gd name="connsiteX0" fmla="*/ 670110 w 670165"/>
                  <a:gd name="connsiteY0" fmla="*/ 334981 h 670164"/>
                  <a:gd name="connsiteX1" fmla="*/ 335027 w 670165"/>
                  <a:gd name="connsiteY1" fmla="*/ 670064 h 670164"/>
                  <a:gd name="connsiteX2" fmla="*/ -56 w 670165"/>
                  <a:gd name="connsiteY2" fmla="*/ 334981 h 670164"/>
                  <a:gd name="connsiteX3" fmla="*/ 335027 w 670165"/>
                  <a:gd name="connsiteY3" fmla="*/ -101 h 670164"/>
                  <a:gd name="connsiteX4" fmla="*/ 670110 w 670165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5" h="670164">
                    <a:moveTo>
                      <a:pt x="670110" y="334981"/>
                    </a:moveTo>
                    <a:cubicBezTo>
                      <a:pt x="670110" y="520042"/>
                      <a:pt x="520088" y="670064"/>
                      <a:pt x="335027" y="670064"/>
                    </a:cubicBezTo>
                    <a:cubicBezTo>
                      <a:pt x="149966" y="670064"/>
                      <a:pt x="-56" y="520042"/>
                      <a:pt x="-56" y="334981"/>
                    </a:cubicBezTo>
                    <a:cubicBezTo>
                      <a:pt x="-56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1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B9A9D2-B58F-587B-6861-B52431A84F54}"/>
                  </a:ext>
                </a:extLst>
              </p:cNvPr>
              <p:cNvSpPr/>
              <p:nvPr/>
            </p:nvSpPr>
            <p:spPr>
              <a:xfrm>
                <a:off x="6865646" y="2540985"/>
                <a:ext cx="285756" cy="385512"/>
              </a:xfrm>
              <a:custGeom>
                <a:avLst/>
                <a:gdLst>
                  <a:gd name="connsiteX0" fmla="*/ 274740 w 285756"/>
                  <a:gd name="connsiteY0" fmla="*/ 87476 h 385512"/>
                  <a:gd name="connsiteX1" fmla="*/ 11058 w 285756"/>
                  <a:gd name="connsiteY1" fmla="*/ 87476 h 385512"/>
                  <a:gd name="connsiteX2" fmla="*/ -55 w 285756"/>
                  <a:gd name="connsiteY2" fmla="*/ 145784 h 385512"/>
                  <a:gd name="connsiteX3" fmla="*/ 142899 w 285756"/>
                  <a:gd name="connsiteY3" fmla="*/ 385411 h 385512"/>
                  <a:gd name="connsiteX4" fmla="*/ 285701 w 285756"/>
                  <a:gd name="connsiteY4" fmla="*/ 145784 h 385512"/>
                  <a:gd name="connsiteX5" fmla="*/ 274740 w 285756"/>
                  <a:gd name="connsiteY5" fmla="*/ 87476 h 385512"/>
                  <a:gd name="connsiteX6" fmla="*/ 142899 w 285756"/>
                  <a:gd name="connsiteY6" fmla="*/ 213988 h 385512"/>
                  <a:gd name="connsiteX7" fmla="*/ 76979 w 285756"/>
                  <a:gd name="connsiteY7" fmla="*/ 148372 h 385512"/>
                  <a:gd name="connsiteX8" fmla="*/ 142594 w 285756"/>
                  <a:gd name="connsiteY8" fmla="*/ 82452 h 385512"/>
                  <a:gd name="connsiteX9" fmla="*/ 208515 w 285756"/>
                  <a:gd name="connsiteY9" fmla="*/ 148067 h 385512"/>
                  <a:gd name="connsiteX10" fmla="*/ 208515 w 285756"/>
                  <a:gd name="connsiteY10" fmla="*/ 148220 h 385512"/>
                  <a:gd name="connsiteX11" fmla="*/ 143051 w 285756"/>
                  <a:gd name="connsiteY11" fmla="*/ 213988 h 385512"/>
                  <a:gd name="connsiteX12" fmla="*/ 142899 w 285756"/>
                  <a:gd name="connsiteY12" fmla="*/ 213988 h 38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5756" h="385512">
                    <a:moveTo>
                      <a:pt x="274740" y="87476"/>
                    </a:moveTo>
                    <a:cubicBezTo>
                      <a:pt x="229067" y="-29293"/>
                      <a:pt x="57035" y="-29293"/>
                      <a:pt x="11058" y="87476"/>
                    </a:cubicBezTo>
                    <a:cubicBezTo>
                      <a:pt x="3705" y="106034"/>
                      <a:pt x="-55" y="125825"/>
                      <a:pt x="-55" y="145784"/>
                    </a:cubicBezTo>
                    <a:cubicBezTo>
                      <a:pt x="-55" y="225756"/>
                      <a:pt x="47596" y="305637"/>
                      <a:pt x="142899" y="385411"/>
                    </a:cubicBezTo>
                    <a:cubicBezTo>
                      <a:pt x="238202" y="305530"/>
                      <a:pt x="285807" y="225665"/>
                      <a:pt x="285701" y="145784"/>
                    </a:cubicBezTo>
                    <a:cubicBezTo>
                      <a:pt x="285686" y="125840"/>
                      <a:pt x="281971" y="106064"/>
                      <a:pt x="274740" y="87476"/>
                    </a:cubicBezTo>
                    <a:close/>
                    <a:moveTo>
                      <a:pt x="142899" y="213988"/>
                    </a:moveTo>
                    <a:cubicBezTo>
                      <a:pt x="106574" y="214079"/>
                      <a:pt x="77070" y="184697"/>
                      <a:pt x="76979" y="148372"/>
                    </a:cubicBezTo>
                    <a:cubicBezTo>
                      <a:pt x="76887" y="112047"/>
                      <a:pt x="106269" y="82543"/>
                      <a:pt x="142594" y="82452"/>
                    </a:cubicBezTo>
                    <a:cubicBezTo>
                      <a:pt x="178919" y="82376"/>
                      <a:pt x="208424" y="111743"/>
                      <a:pt x="208515" y="148067"/>
                    </a:cubicBezTo>
                    <a:cubicBezTo>
                      <a:pt x="208515" y="148113"/>
                      <a:pt x="208515" y="148174"/>
                      <a:pt x="208515" y="148220"/>
                    </a:cubicBezTo>
                    <a:cubicBezTo>
                      <a:pt x="208606" y="184453"/>
                      <a:pt x="179285" y="213896"/>
                      <a:pt x="143051" y="213988"/>
                    </a:cubicBezTo>
                    <a:cubicBezTo>
                      <a:pt x="143005" y="213988"/>
                      <a:pt x="142944" y="213988"/>
                      <a:pt x="142899" y="213988"/>
                    </a:cubicBezTo>
                    <a:close/>
                  </a:path>
                </a:pathLst>
              </a:custGeom>
              <a:noFill/>
              <a:ln w="15371" cap="rnd">
                <a:solidFill>
                  <a:schemeClr val="accent5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B0E643C-385F-1E41-5993-D6DC7D0659F2}"/>
                  </a:ext>
                </a:extLst>
              </p:cNvPr>
              <p:cNvSpPr/>
              <p:nvPr/>
            </p:nvSpPr>
            <p:spPr>
              <a:xfrm rot="16964999">
                <a:off x="8724683" y="2606343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3 h 670164"/>
                  <a:gd name="connsiteX2" fmla="*/ -55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9" y="670063"/>
                      <a:pt x="335027" y="670063"/>
                    </a:cubicBezTo>
                    <a:cubicBezTo>
                      <a:pt x="149967" y="670063"/>
                      <a:pt x="-55" y="520042"/>
                      <a:pt x="-55" y="334981"/>
                    </a:cubicBezTo>
                    <a:cubicBezTo>
                      <a:pt x="-55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0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A28A6D9-4DB5-38BA-04FE-D6D3C7DB0CCA}"/>
                  </a:ext>
                </a:extLst>
              </p:cNvPr>
              <p:cNvSpPr/>
              <p:nvPr/>
            </p:nvSpPr>
            <p:spPr>
              <a:xfrm rot="20810400">
                <a:off x="4919562" y="4281696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4 h 670164"/>
                  <a:gd name="connsiteX2" fmla="*/ -55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8" y="670064"/>
                      <a:pt x="335027" y="670064"/>
                    </a:cubicBezTo>
                    <a:cubicBezTo>
                      <a:pt x="149966" y="670064"/>
                      <a:pt x="-55" y="520042"/>
                      <a:pt x="-55" y="334981"/>
                    </a:cubicBezTo>
                    <a:cubicBezTo>
                      <a:pt x="-55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0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E7DEC64A-0C9F-9B30-FFE7-0B3BA0E9EBDA}"/>
                  </a:ext>
                </a:extLst>
              </p:cNvPr>
              <p:cNvSpPr/>
              <p:nvPr/>
            </p:nvSpPr>
            <p:spPr>
              <a:xfrm rot="16989600">
                <a:off x="8667906" y="4295753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4 h 670164"/>
                  <a:gd name="connsiteX2" fmla="*/ -55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9" y="670064"/>
                      <a:pt x="335027" y="670064"/>
                    </a:cubicBezTo>
                    <a:cubicBezTo>
                      <a:pt x="149967" y="670064"/>
                      <a:pt x="-55" y="520042"/>
                      <a:pt x="-55" y="334981"/>
                    </a:cubicBezTo>
                    <a:cubicBezTo>
                      <a:pt x="-55" y="149921"/>
                      <a:pt x="149966" y="-101"/>
                      <a:pt x="335027" y="-101"/>
                    </a:cubicBezTo>
                    <a:cubicBezTo>
                      <a:pt x="520088" y="-101"/>
                      <a:pt x="670110" y="149921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C361CEF-9939-6D80-1C8E-5735D25F224B}"/>
                  </a:ext>
                </a:extLst>
              </p:cNvPr>
              <p:cNvSpPr/>
              <p:nvPr/>
            </p:nvSpPr>
            <p:spPr>
              <a:xfrm rot="18900000">
                <a:off x="4860125" y="2381131"/>
                <a:ext cx="670165" cy="670164"/>
              </a:xfrm>
              <a:custGeom>
                <a:avLst/>
                <a:gdLst>
                  <a:gd name="connsiteX0" fmla="*/ 670110 w 670165"/>
                  <a:gd name="connsiteY0" fmla="*/ 334981 h 670164"/>
                  <a:gd name="connsiteX1" fmla="*/ 335027 w 670165"/>
                  <a:gd name="connsiteY1" fmla="*/ 670064 h 670164"/>
                  <a:gd name="connsiteX2" fmla="*/ -55 w 670165"/>
                  <a:gd name="connsiteY2" fmla="*/ 334981 h 670164"/>
                  <a:gd name="connsiteX3" fmla="*/ 335027 w 670165"/>
                  <a:gd name="connsiteY3" fmla="*/ -101 h 670164"/>
                  <a:gd name="connsiteX4" fmla="*/ 670110 w 670165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5" h="670164">
                    <a:moveTo>
                      <a:pt x="670110" y="334981"/>
                    </a:moveTo>
                    <a:cubicBezTo>
                      <a:pt x="670110" y="520042"/>
                      <a:pt x="520088" y="670064"/>
                      <a:pt x="335027" y="670064"/>
                    </a:cubicBezTo>
                    <a:cubicBezTo>
                      <a:pt x="149966" y="670064"/>
                      <a:pt x="-55" y="520042"/>
                      <a:pt x="-55" y="334981"/>
                    </a:cubicBezTo>
                    <a:cubicBezTo>
                      <a:pt x="-55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1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1F8D79E4-9732-1F47-6384-300A319D6BF5}"/>
                  </a:ext>
                </a:extLst>
              </p:cNvPr>
              <p:cNvSpPr/>
              <p:nvPr/>
            </p:nvSpPr>
            <p:spPr>
              <a:xfrm rot="16989600">
                <a:off x="6667180" y="4342084"/>
                <a:ext cx="670164" cy="670164"/>
              </a:xfrm>
              <a:custGeom>
                <a:avLst/>
                <a:gdLst>
                  <a:gd name="connsiteX0" fmla="*/ 670110 w 670164"/>
                  <a:gd name="connsiteY0" fmla="*/ 334981 h 670164"/>
                  <a:gd name="connsiteX1" fmla="*/ 335027 w 670164"/>
                  <a:gd name="connsiteY1" fmla="*/ 670064 h 670164"/>
                  <a:gd name="connsiteX2" fmla="*/ -56 w 670164"/>
                  <a:gd name="connsiteY2" fmla="*/ 334981 h 670164"/>
                  <a:gd name="connsiteX3" fmla="*/ 335027 w 670164"/>
                  <a:gd name="connsiteY3" fmla="*/ -101 h 670164"/>
                  <a:gd name="connsiteX4" fmla="*/ 670110 w 670164"/>
                  <a:gd name="connsiteY4" fmla="*/ 334981 h 6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64" h="670164">
                    <a:moveTo>
                      <a:pt x="670110" y="334981"/>
                    </a:moveTo>
                    <a:cubicBezTo>
                      <a:pt x="670110" y="520042"/>
                      <a:pt x="520088" y="670064"/>
                      <a:pt x="335027" y="670064"/>
                    </a:cubicBezTo>
                    <a:cubicBezTo>
                      <a:pt x="149966" y="670064"/>
                      <a:pt x="-56" y="520042"/>
                      <a:pt x="-56" y="334981"/>
                    </a:cubicBezTo>
                    <a:cubicBezTo>
                      <a:pt x="-56" y="149920"/>
                      <a:pt x="149966" y="-101"/>
                      <a:pt x="335027" y="-101"/>
                    </a:cubicBezTo>
                    <a:cubicBezTo>
                      <a:pt x="520088" y="-101"/>
                      <a:pt x="670110" y="149920"/>
                      <a:pt x="670110" y="3349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71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3A33C23-894E-7DEF-06CC-C177417C5277}"/>
                  </a:ext>
                </a:extLst>
              </p:cNvPr>
              <p:cNvGrpSpPr/>
              <p:nvPr/>
            </p:nvGrpSpPr>
            <p:grpSpPr>
              <a:xfrm>
                <a:off x="6815186" y="4504277"/>
                <a:ext cx="373295" cy="360202"/>
                <a:chOff x="6815186" y="4504277"/>
                <a:chExt cx="373295" cy="360202"/>
              </a:xfrm>
            </p:grpSpPr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1485B023-2319-E2C8-CCB8-6B638F077DD9}"/>
                    </a:ext>
                  </a:extLst>
                </p:cNvPr>
                <p:cNvSpPr/>
                <p:nvPr/>
              </p:nvSpPr>
              <p:spPr>
                <a:xfrm>
                  <a:off x="6848984" y="4504277"/>
                  <a:ext cx="72923" cy="341933"/>
                </a:xfrm>
                <a:custGeom>
                  <a:avLst/>
                  <a:gdLst>
                    <a:gd name="connsiteX0" fmla="*/ 0 w 72923"/>
                    <a:gd name="connsiteY0" fmla="*/ 0 h 341933"/>
                    <a:gd name="connsiteX1" fmla="*/ 72923 w 72923"/>
                    <a:gd name="connsiteY1" fmla="*/ 0 h 341933"/>
                    <a:gd name="connsiteX2" fmla="*/ 72923 w 72923"/>
                    <a:gd name="connsiteY2" fmla="*/ 341933 h 341933"/>
                    <a:gd name="connsiteX3" fmla="*/ 0 w 72923"/>
                    <a:gd name="connsiteY3" fmla="*/ 341933 h 341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23" h="341933">
                      <a:moveTo>
                        <a:pt x="0" y="0"/>
                      </a:moveTo>
                      <a:lnTo>
                        <a:pt x="72923" y="0"/>
                      </a:lnTo>
                      <a:lnTo>
                        <a:pt x="72923" y="341933"/>
                      </a:lnTo>
                      <a:lnTo>
                        <a:pt x="0" y="3419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241" cap="rnd">
                  <a:solidFill>
                    <a:schemeClr val="accen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E877D331-EF71-4E9D-C333-2540CC943257}"/>
                    </a:ext>
                  </a:extLst>
                </p:cNvPr>
                <p:cNvSpPr/>
                <p:nvPr/>
              </p:nvSpPr>
              <p:spPr>
                <a:xfrm>
                  <a:off x="6963926" y="4555278"/>
                  <a:ext cx="72923" cy="291084"/>
                </a:xfrm>
                <a:custGeom>
                  <a:avLst/>
                  <a:gdLst>
                    <a:gd name="connsiteX0" fmla="*/ 0 w 72923"/>
                    <a:gd name="connsiteY0" fmla="*/ 0 h 291084"/>
                    <a:gd name="connsiteX1" fmla="*/ 72924 w 72923"/>
                    <a:gd name="connsiteY1" fmla="*/ 0 h 291084"/>
                    <a:gd name="connsiteX2" fmla="*/ 72924 w 72923"/>
                    <a:gd name="connsiteY2" fmla="*/ 291085 h 291084"/>
                    <a:gd name="connsiteX3" fmla="*/ 0 w 72923"/>
                    <a:gd name="connsiteY3" fmla="*/ 291085 h 291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23" h="291084">
                      <a:moveTo>
                        <a:pt x="0" y="0"/>
                      </a:moveTo>
                      <a:lnTo>
                        <a:pt x="72924" y="0"/>
                      </a:lnTo>
                      <a:lnTo>
                        <a:pt x="72924" y="291085"/>
                      </a:lnTo>
                      <a:lnTo>
                        <a:pt x="0" y="2910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241" cap="rnd">
                  <a:solidFill>
                    <a:schemeClr val="accen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312C4A74-222D-695E-341D-308B90562E21}"/>
                    </a:ext>
                  </a:extLst>
                </p:cNvPr>
                <p:cNvSpPr/>
                <p:nvPr/>
              </p:nvSpPr>
              <p:spPr>
                <a:xfrm>
                  <a:off x="7078868" y="4610541"/>
                  <a:ext cx="72923" cy="235668"/>
                </a:xfrm>
                <a:custGeom>
                  <a:avLst/>
                  <a:gdLst>
                    <a:gd name="connsiteX0" fmla="*/ 0 w 72923"/>
                    <a:gd name="connsiteY0" fmla="*/ 0 h 235668"/>
                    <a:gd name="connsiteX1" fmla="*/ 72924 w 72923"/>
                    <a:gd name="connsiteY1" fmla="*/ 0 h 235668"/>
                    <a:gd name="connsiteX2" fmla="*/ 72924 w 72923"/>
                    <a:gd name="connsiteY2" fmla="*/ 235669 h 235668"/>
                    <a:gd name="connsiteX3" fmla="*/ 0 w 72923"/>
                    <a:gd name="connsiteY3" fmla="*/ 235669 h 235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923" h="235668">
                      <a:moveTo>
                        <a:pt x="0" y="0"/>
                      </a:moveTo>
                      <a:lnTo>
                        <a:pt x="72924" y="0"/>
                      </a:lnTo>
                      <a:lnTo>
                        <a:pt x="72924" y="235669"/>
                      </a:lnTo>
                      <a:lnTo>
                        <a:pt x="0" y="2356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241" cap="rnd">
                  <a:solidFill>
                    <a:schemeClr val="accen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8DE1577F-00FE-B195-6283-B2D1B92F5DDA}"/>
                    </a:ext>
                  </a:extLst>
                </p:cNvPr>
                <p:cNvSpPr/>
                <p:nvPr/>
              </p:nvSpPr>
              <p:spPr>
                <a:xfrm>
                  <a:off x="6815186" y="4849255"/>
                  <a:ext cx="373295" cy="15224"/>
                </a:xfrm>
                <a:custGeom>
                  <a:avLst/>
                  <a:gdLst>
                    <a:gd name="connsiteX0" fmla="*/ 0 w 373295"/>
                    <a:gd name="connsiteY0" fmla="*/ 0 h 15224"/>
                    <a:gd name="connsiteX1" fmla="*/ 373295 w 373295"/>
                    <a:gd name="connsiteY1" fmla="*/ 0 h 1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73295" h="15224">
                      <a:moveTo>
                        <a:pt x="0" y="0"/>
                      </a:moveTo>
                      <a:lnTo>
                        <a:pt x="373295" y="0"/>
                      </a:lnTo>
                    </a:path>
                  </a:pathLst>
                </a:custGeom>
                <a:ln w="13241" cap="rnd">
                  <a:solidFill>
                    <a:schemeClr val="accent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36285FDC-787F-6083-198E-F0C1E3334D13}"/>
                  </a:ext>
                </a:extLst>
              </p:cNvPr>
              <p:cNvGrpSpPr/>
              <p:nvPr/>
            </p:nvGrpSpPr>
            <p:grpSpPr>
              <a:xfrm>
                <a:off x="3995530" y="1499265"/>
                <a:ext cx="2062564" cy="601854"/>
                <a:chOff x="4173670" y="1179809"/>
                <a:chExt cx="1608321" cy="503159"/>
              </a:xfrm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2611CBFD-7A3C-3E69-A645-7A8304D8ED81}"/>
                    </a:ext>
                  </a:extLst>
                </p:cNvPr>
                <p:cNvSpPr/>
                <p:nvPr/>
              </p:nvSpPr>
              <p:spPr>
                <a:xfrm>
                  <a:off x="4224734" y="1179809"/>
                  <a:ext cx="1509245" cy="503159"/>
                </a:xfrm>
                <a:custGeom>
                  <a:avLst/>
                  <a:gdLst>
                    <a:gd name="connsiteX0" fmla="*/ 0 w 1344745"/>
                    <a:gd name="connsiteY0" fmla="*/ 0 h 372076"/>
                    <a:gd name="connsiteX1" fmla="*/ 0 w 1344745"/>
                    <a:gd name="connsiteY1" fmla="*/ 288953 h 372076"/>
                    <a:gd name="connsiteX2" fmla="*/ 536345 w 1344745"/>
                    <a:gd name="connsiteY2" fmla="*/ 288953 h 372076"/>
                    <a:gd name="connsiteX3" fmla="*/ 672296 w 1344745"/>
                    <a:gd name="connsiteY3" fmla="*/ 372077 h 372076"/>
                    <a:gd name="connsiteX4" fmla="*/ 808400 w 1344745"/>
                    <a:gd name="connsiteY4" fmla="*/ 288953 h 372076"/>
                    <a:gd name="connsiteX5" fmla="*/ 1344745 w 1344745"/>
                    <a:gd name="connsiteY5" fmla="*/ 288953 h 372076"/>
                    <a:gd name="connsiteX6" fmla="*/ 1344745 w 1344745"/>
                    <a:gd name="connsiteY6" fmla="*/ 0 h 372076"/>
                    <a:gd name="connsiteX7" fmla="*/ 0 w 1344745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745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345" y="288953"/>
                      </a:lnTo>
                      <a:lnTo>
                        <a:pt x="672296" y="372077"/>
                      </a:lnTo>
                      <a:lnTo>
                        <a:pt x="808400" y="288953"/>
                      </a:lnTo>
                      <a:lnTo>
                        <a:pt x="1344745" y="288953"/>
                      </a:lnTo>
                      <a:lnTo>
                        <a:pt x="134474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TextBox 270">
                  <a:extLst>
                    <a:ext uri="{FF2B5EF4-FFF2-40B4-BE49-F238E27FC236}">
                      <a16:creationId xmlns:a16="http://schemas.microsoft.com/office/drawing/2014/main" id="{C58BFC4F-AFC8-BFA6-343C-309D3C1FEF16}"/>
                    </a:ext>
                  </a:extLst>
                </p:cNvPr>
                <p:cNvSpPr txBox="1"/>
                <p:nvPr/>
              </p:nvSpPr>
              <p:spPr>
                <a:xfrm>
                  <a:off x="4173670" y="1200597"/>
                  <a:ext cx="1608321" cy="369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25 Years of Experience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AAA Credit Rated</a:t>
                  </a:r>
                  <a:endParaRPr kumimoji="0" lang="en-IN" sz="14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BA042C24-1556-254C-0020-3789D322799C}"/>
                  </a:ext>
                </a:extLst>
              </p:cNvPr>
              <p:cNvGrpSpPr/>
              <p:nvPr/>
            </p:nvGrpSpPr>
            <p:grpSpPr>
              <a:xfrm>
                <a:off x="788515" y="2536446"/>
                <a:ext cx="1738211" cy="599876"/>
                <a:chOff x="4104535" y="951267"/>
                <a:chExt cx="1355401" cy="501505"/>
              </a:xfrm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818623C-A89A-0232-D0BD-0E66E94734B3}"/>
                    </a:ext>
                  </a:extLst>
                </p:cNvPr>
                <p:cNvSpPr/>
                <p:nvPr/>
              </p:nvSpPr>
              <p:spPr>
                <a:xfrm>
                  <a:off x="4115191" y="951267"/>
                  <a:ext cx="1344745" cy="501505"/>
                </a:xfrm>
                <a:custGeom>
                  <a:avLst/>
                  <a:gdLst>
                    <a:gd name="connsiteX0" fmla="*/ 0 w 1344745"/>
                    <a:gd name="connsiteY0" fmla="*/ 0 h 372076"/>
                    <a:gd name="connsiteX1" fmla="*/ 0 w 1344745"/>
                    <a:gd name="connsiteY1" fmla="*/ 288953 h 372076"/>
                    <a:gd name="connsiteX2" fmla="*/ 536345 w 1344745"/>
                    <a:gd name="connsiteY2" fmla="*/ 288953 h 372076"/>
                    <a:gd name="connsiteX3" fmla="*/ 672296 w 1344745"/>
                    <a:gd name="connsiteY3" fmla="*/ 372077 h 372076"/>
                    <a:gd name="connsiteX4" fmla="*/ 808400 w 1344745"/>
                    <a:gd name="connsiteY4" fmla="*/ 288953 h 372076"/>
                    <a:gd name="connsiteX5" fmla="*/ 1344745 w 1344745"/>
                    <a:gd name="connsiteY5" fmla="*/ 288953 h 372076"/>
                    <a:gd name="connsiteX6" fmla="*/ 1344745 w 1344745"/>
                    <a:gd name="connsiteY6" fmla="*/ 0 h 372076"/>
                    <a:gd name="connsiteX7" fmla="*/ 0 w 1344745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745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345" y="288953"/>
                      </a:lnTo>
                      <a:lnTo>
                        <a:pt x="672296" y="372077"/>
                      </a:lnTo>
                      <a:lnTo>
                        <a:pt x="808400" y="288953"/>
                      </a:lnTo>
                      <a:lnTo>
                        <a:pt x="1344745" y="288953"/>
                      </a:lnTo>
                      <a:lnTo>
                        <a:pt x="134474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ADAA0558-5ED1-95ED-5B2E-148CF15169CD}"/>
                    </a:ext>
                  </a:extLst>
                </p:cNvPr>
                <p:cNvSpPr txBox="1"/>
                <p:nvPr/>
              </p:nvSpPr>
              <p:spPr>
                <a:xfrm>
                  <a:off x="4104535" y="988600"/>
                  <a:ext cx="1355401" cy="369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4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$250 MN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IN" sz="14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Yearly Turnover</a:t>
                  </a:r>
                  <a:endParaRPr kumimoji="0" lang="en-IN" sz="14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9031292C-C225-4CE0-BDC8-0F00E0CC84E9}"/>
                  </a:ext>
                </a:extLst>
              </p:cNvPr>
              <p:cNvGrpSpPr/>
              <p:nvPr/>
            </p:nvGrpSpPr>
            <p:grpSpPr>
              <a:xfrm>
                <a:off x="6006971" y="5295119"/>
                <a:ext cx="1738211" cy="468921"/>
                <a:chOff x="6006971" y="5295119"/>
                <a:chExt cx="1738211" cy="468921"/>
              </a:xfrm>
            </p:grpSpPr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5806B11-FDA3-A9E9-B0F2-6FB16B276D32}"/>
                    </a:ext>
                  </a:extLst>
                </p:cNvPr>
                <p:cNvSpPr/>
                <p:nvPr/>
              </p:nvSpPr>
              <p:spPr>
                <a:xfrm>
                  <a:off x="6202138" y="5295119"/>
                  <a:ext cx="1344897" cy="468921"/>
                </a:xfrm>
                <a:custGeom>
                  <a:avLst/>
                  <a:gdLst>
                    <a:gd name="connsiteX0" fmla="*/ 0 w 1344897"/>
                    <a:gd name="connsiteY0" fmla="*/ 0 h 372076"/>
                    <a:gd name="connsiteX1" fmla="*/ 0 w 1344897"/>
                    <a:gd name="connsiteY1" fmla="*/ 288953 h 372076"/>
                    <a:gd name="connsiteX2" fmla="*/ 536498 w 1344897"/>
                    <a:gd name="connsiteY2" fmla="*/ 288953 h 372076"/>
                    <a:gd name="connsiteX3" fmla="*/ 672449 w 1344897"/>
                    <a:gd name="connsiteY3" fmla="*/ 372077 h 372076"/>
                    <a:gd name="connsiteX4" fmla="*/ 808400 w 1344897"/>
                    <a:gd name="connsiteY4" fmla="*/ 288953 h 372076"/>
                    <a:gd name="connsiteX5" fmla="*/ 1344898 w 1344897"/>
                    <a:gd name="connsiteY5" fmla="*/ 288953 h 372076"/>
                    <a:gd name="connsiteX6" fmla="*/ 1344898 w 1344897"/>
                    <a:gd name="connsiteY6" fmla="*/ 0 h 372076"/>
                    <a:gd name="connsiteX7" fmla="*/ 0 w 1344897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897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498" y="288953"/>
                      </a:lnTo>
                      <a:lnTo>
                        <a:pt x="672449" y="372077"/>
                      </a:lnTo>
                      <a:lnTo>
                        <a:pt x="808400" y="288953"/>
                      </a:lnTo>
                      <a:lnTo>
                        <a:pt x="1344898" y="288953"/>
                      </a:lnTo>
                      <a:lnTo>
                        <a:pt x="1344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5BB0B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TextBox 278">
                  <a:extLst>
                    <a:ext uri="{FF2B5EF4-FFF2-40B4-BE49-F238E27FC236}">
                      <a16:creationId xmlns:a16="http://schemas.microsoft.com/office/drawing/2014/main" id="{815CB5D5-DD2A-48D1-33F5-74DFC2F63BF7}"/>
                    </a:ext>
                  </a:extLst>
                </p:cNvPr>
                <p:cNvSpPr txBox="1"/>
                <p:nvPr/>
              </p:nvSpPr>
              <p:spPr>
                <a:xfrm>
                  <a:off x="6006971" y="5311031"/>
                  <a:ext cx="1738211" cy="363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25%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Year On Year Growth</a:t>
                  </a:r>
                  <a:endParaRPr kumimoji="0" lang="en-IN" sz="105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F4277BBA-F790-6FF6-87BD-407323964C6E}"/>
                  </a:ext>
                </a:extLst>
              </p:cNvPr>
              <p:cNvGrpSpPr/>
              <p:nvPr/>
            </p:nvGrpSpPr>
            <p:grpSpPr>
              <a:xfrm>
                <a:off x="9484157" y="4221356"/>
                <a:ext cx="1738211" cy="622297"/>
                <a:chOff x="6420595" y="5298635"/>
                <a:chExt cx="1738211" cy="622297"/>
              </a:xfrm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8A5CFA9C-8CD6-1F7F-8924-46D1E0909017}"/>
                    </a:ext>
                  </a:extLst>
                </p:cNvPr>
                <p:cNvSpPr/>
                <p:nvPr/>
              </p:nvSpPr>
              <p:spPr>
                <a:xfrm>
                  <a:off x="6580941" y="5298636"/>
                  <a:ext cx="1501042" cy="622296"/>
                </a:xfrm>
                <a:custGeom>
                  <a:avLst/>
                  <a:gdLst>
                    <a:gd name="connsiteX0" fmla="*/ 0 w 1344897"/>
                    <a:gd name="connsiteY0" fmla="*/ 0 h 372076"/>
                    <a:gd name="connsiteX1" fmla="*/ 0 w 1344897"/>
                    <a:gd name="connsiteY1" fmla="*/ 288953 h 372076"/>
                    <a:gd name="connsiteX2" fmla="*/ 536498 w 1344897"/>
                    <a:gd name="connsiteY2" fmla="*/ 288953 h 372076"/>
                    <a:gd name="connsiteX3" fmla="*/ 672449 w 1344897"/>
                    <a:gd name="connsiteY3" fmla="*/ 372077 h 372076"/>
                    <a:gd name="connsiteX4" fmla="*/ 808400 w 1344897"/>
                    <a:gd name="connsiteY4" fmla="*/ 288953 h 372076"/>
                    <a:gd name="connsiteX5" fmla="*/ 1344898 w 1344897"/>
                    <a:gd name="connsiteY5" fmla="*/ 288953 h 372076"/>
                    <a:gd name="connsiteX6" fmla="*/ 1344898 w 1344897"/>
                    <a:gd name="connsiteY6" fmla="*/ 0 h 372076"/>
                    <a:gd name="connsiteX7" fmla="*/ 0 w 1344897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897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498" y="288953"/>
                      </a:lnTo>
                      <a:lnTo>
                        <a:pt x="672449" y="372077"/>
                      </a:lnTo>
                      <a:lnTo>
                        <a:pt x="808400" y="288953"/>
                      </a:lnTo>
                      <a:lnTo>
                        <a:pt x="1344898" y="288953"/>
                      </a:lnTo>
                      <a:lnTo>
                        <a:pt x="1344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87BFAA1E-B587-94ED-629F-8D7722CC7E33}"/>
                    </a:ext>
                  </a:extLst>
                </p:cNvPr>
                <p:cNvSpPr txBox="1"/>
                <p:nvPr/>
              </p:nvSpPr>
              <p:spPr>
                <a:xfrm>
                  <a:off x="6420595" y="5298635"/>
                  <a:ext cx="1738211" cy="4417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Represents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98 OEM’s</a:t>
                  </a:r>
                  <a:endParaRPr kumimoji="0" lang="en-IN" sz="14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87D3EA04-86F3-9CF4-29B5-D7357A6E750D}"/>
                  </a:ext>
                </a:extLst>
              </p:cNvPr>
              <p:cNvGrpSpPr/>
              <p:nvPr/>
            </p:nvGrpSpPr>
            <p:grpSpPr>
              <a:xfrm>
                <a:off x="9465077" y="2299456"/>
                <a:ext cx="1738211" cy="824185"/>
                <a:chOff x="6401515" y="5133252"/>
                <a:chExt cx="1738211" cy="824185"/>
              </a:xfrm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DE94B894-E67C-BAEC-9455-8E94023471A7}"/>
                    </a:ext>
                  </a:extLst>
                </p:cNvPr>
                <p:cNvSpPr/>
                <p:nvPr/>
              </p:nvSpPr>
              <p:spPr>
                <a:xfrm>
                  <a:off x="6404621" y="5133252"/>
                  <a:ext cx="1677362" cy="787680"/>
                </a:xfrm>
                <a:custGeom>
                  <a:avLst/>
                  <a:gdLst>
                    <a:gd name="connsiteX0" fmla="*/ 0 w 1344897"/>
                    <a:gd name="connsiteY0" fmla="*/ 0 h 372076"/>
                    <a:gd name="connsiteX1" fmla="*/ 0 w 1344897"/>
                    <a:gd name="connsiteY1" fmla="*/ 288953 h 372076"/>
                    <a:gd name="connsiteX2" fmla="*/ 536498 w 1344897"/>
                    <a:gd name="connsiteY2" fmla="*/ 288953 h 372076"/>
                    <a:gd name="connsiteX3" fmla="*/ 672449 w 1344897"/>
                    <a:gd name="connsiteY3" fmla="*/ 372077 h 372076"/>
                    <a:gd name="connsiteX4" fmla="*/ 808400 w 1344897"/>
                    <a:gd name="connsiteY4" fmla="*/ 288953 h 372076"/>
                    <a:gd name="connsiteX5" fmla="*/ 1344898 w 1344897"/>
                    <a:gd name="connsiteY5" fmla="*/ 288953 h 372076"/>
                    <a:gd name="connsiteX6" fmla="*/ 1344898 w 1344897"/>
                    <a:gd name="connsiteY6" fmla="*/ 0 h 372076"/>
                    <a:gd name="connsiteX7" fmla="*/ 0 w 1344897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897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498" y="288953"/>
                      </a:lnTo>
                      <a:lnTo>
                        <a:pt x="672449" y="372077"/>
                      </a:lnTo>
                      <a:lnTo>
                        <a:pt x="808400" y="288953"/>
                      </a:lnTo>
                      <a:lnTo>
                        <a:pt x="1344898" y="288953"/>
                      </a:lnTo>
                      <a:lnTo>
                        <a:pt x="1344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AC600FCE-627A-DC68-FF95-E08894934FBB}"/>
                    </a:ext>
                  </a:extLst>
                </p:cNvPr>
                <p:cNvSpPr txBox="1"/>
                <p:nvPr/>
              </p:nvSpPr>
              <p:spPr>
                <a:xfrm>
                  <a:off x="6401515" y="5151880"/>
                  <a:ext cx="1738211" cy="805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Certified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ISO:27k, ISO:9001:2015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ISO:27001:2013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6E4935EE-8CF4-B3F5-D89C-C9AB28C0334D}"/>
                  </a:ext>
                </a:extLst>
              </p:cNvPr>
              <p:cNvGrpSpPr/>
              <p:nvPr/>
            </p:nvGrpSpPr>
            <p:grpSpPr>
              <a:xfrm>
                <a:off x="6275666" y="1242776"/>
                <a:ext cx="1854840" cy="987459"/>
                <a:chOff x="3502116" y="965378"/>
                <a:chExt cx="1446345" cy="825528"/>
              </a:xfrm>
            </p:grpSpPr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6C30E3F4-5740-CC03-9C41-7BC82CFCD3F7}"/>
                    </a:ext>
                  </a:extLst>
                </p:cNvPr>
                <p:cNvSpPr/>
                <p:nvPr/>
              </p:nvSpPr>
              <p:spPr>
                <a:xfrm>
                  <a:off x="3561893" y="998290"/>
                  <a:ext cx="1355401" cy="768112"/>
                </a:xfrm>
                <a:custGeom>
                  <a:avLst/>
                  <a:gdLst>
                    <a:gd name="connsiteX0" fmla="*/ 0 w 1344745"/>
                    <a:gd name="connsiteY0" fmla="*/ 0 h 372076"/>
                    <a:gd name="connsiteX1" fmla="*/ 0 w 1344745"/>
                    <a:gd name="connsiteY1" fmla="*/ 288953 h 372076"/>
                    <a:gd name="connsiteX2" fmla="*/ 536345 w 1344745"/>
                    <a:gd name="connsiteY2" fmla="*/ 288953 h 372076"/>
                    <a:gd name="connsiteX3" fmla="*/ 672296 w 1344745"/>
                    <a:gd name="connsiteY3" fmla="*/ 372077 h 372076"/>
                    <a:gd name="connsiteX4" fmla="*/ 808400 w 1344745"/>
                    <a:gd name="connsiteY4" fmla="*/ 288953 h 372076"/>
                    <a:gd name="connsiteX5" fmla="*/ 1344745 w 1344745"/>
                    <a:gd name="connsiteY5" fmla="*/ 288953 h 372076"/>
                    <a:gd name="connsiteX6" fmla="*/ 1344745 w 1344745"/>
                    <a:gd name="connsiteY6" fmla="*/ 0 h 372076"/>
                    <a:gd name="connsiteX7" fmla="*/ 0 w 1344745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745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345" y="288953"/>
                      </a:lnTo>
                      <a:lnTo>
                        <a:pt x="672296" y="372077"/>
                      </a:lnTo>
                      <a:lnTo>
                        <a:pt x="808400" y="288953"/>
                      </a:lnTo>
                      <a:lnTo>
                        <a:pt x="1344745" y="288953"/>
                      </a:lnTo>
                      <a:lnTo>
                        <a:pt x="1344745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8D492973-41FD-4D5D-C37C-A6924938E337}"/>
                    </a:ext>
                  </a:extLst>
                </p:cNvPr>
                <p:cNvSpPr txBox="1"/>
                <p:nvPr/>
              </p:nvSpPr>
              <p:spPr>
                <a:xfrm>
                  <a:off x="3502116" y="965378"/>
                  <a:ext cx="1446345" cy="82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65000 SQ FT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 Office Space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200,000 SQ FT Warehouse</a:t>
                  </a:r>
                  <a:endParaRPr kumimoji="0" lang="en-US" sz="14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9FFF5622-755A-9CE0-D183-C8FCA41A4416}"/>
                  </a:ext>
                </a:extLst>
              </p:cNvPr>
              <p:cNvGrpSpPr/>
              <p:nvPr/>
            </p:nvGrpSpPr>
            <p:grpSpPr>
              <a:xfrm>
                <a:off x="4191657" y="5311031"/>
                <a:ext cx="1738211" cy="663646"/>
                <a:chOff x="6532203" y="5311031"/>
                <a:chExt cx="1738211" cy="663646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F8128AA2-C870-C04E-22BC-8CAB495EA17F}"/>
                    </a:ext>
                  </a:extLst>
                </p:cNvPr>
                <p:cNvSpPr/>
                <p:nvPr/>
              </p:nvSpPr>
              <p:spPr>
                <a:xfrm rot="10800000" flipV="1">
                  <a:off x="6764783" y="5311031"/>
                  <a:ext cx="1471752" cy="663646"/>
                </a:xfrm>
                <a:custGeom>
                  <a:avLst/>
                  <a:gdLst>
                    <a:gd name="connsiteX0" fmla="*/ 0 w 1344897"/>
                    <a:gd name="connsiteY0" fmla="*/ 0 h 372076"/>
                    <a:gd name="connsiteX1" fmla="*/ 0 w 1344897"/>
                    <a:gd name="connsiteY1" fmla="*/ 288953 h 372076"/>
                    <a:gd name="connsiteX2" fmla="*/ 536498 w 1344897"/>
                    <a:gd name="connsiteY2" fmla="*/ 288953 h 372076"/>
                    <a:gd name="connsiteX3" fmla="*/ 672449 w 1344897"/>
                    <a:gd name="connsiteY3" fmla="*/ 372077 h 372076"/>
                    <a:gd name="connsiteX4" fmla="*/ 808400 w 1344897"/>
                    <a:gd name="connsiteY4" fmla="*/ 288953 h 372076"/>
                    <a:gd name="connsiteX5" fmla="*/ 1344898 w 1344897"/>
                    <a:gd name="connsiteY5" fmla="*/ 288953 h 372076"/>
                    <a:gd name="connsiteX6" fmla="*/ 1344898 w 1344897"/>
                    <a:gd name="connsiteY6" fmla="*/ 0 h 372076"/>
                    <a:gd name="connsiteX7" fmla="*/ 0 w 1344897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897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498" y="288953"/>
                      </a:lnTo>
                      <a:lnTo>
                        <a:pt x="672449" y="372077"/>
                      </a:lnTo>
                      <a:lnTo>
                        <a:pt x="808400" y="288953"/>
                      </a:lnTo>
                      <a:lnTo>
                        <a:pt x="1344898" y="288953"/>
                      </a:lnTo>
                      <a:lnTo>
                        <a:pt x="1344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C2552913-0DD7-FFA8-FA9F-105B29672FC1}"/>
                    </a:ext>
                  </a:extLst>
                </p:cNvPr>
                <p:cNvSpPr txBox="1"/>
                <p:nvPr/>
              </p:nvSpPr>
              <p:spPr>
                <a:xfrm>
                  <a:off x="6532203" y="5361064"/>
                  <a:ext cx="1738211" cy="389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2366 Resellers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2000+ Customers</a:t>
                  </a:r>
                  <a:endParaRPr kumimoji="0" lang="en-IN" sz="12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88AF256-1579-DC91-2C13-CA97153DFE71}"/>
                  </a:ext>
                </a:extLst>
              </p:cNvPr>
              <p:cNvGrpSpPr/>
              <p:nvPr/>
            </p:nvGrpSpPr>
            <p:grpSpPr>
              <a:xfrm>
                <a:off x="740983" y="4427969"/>
                <a:ext cx="1908994" cy="620896"/>
                <a:chOff x="6172990" y="5300036"/>
                <a:chExt cx="1908994" cy="620896"/>
              </a:xfrm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3DC26A97-4589-28DD-7481-480AE135ED55}"/>
                    </a:ext>
                  </a:extLst>
                </p:cNvPr>
                <p:cNvSpPr/>
                <p:nvPr/>
              </p:nvSpPr>
              <p:spPr>
                <a:xfrm>
                  <a:off x="6292325" y="5321056"/>
                  <a:ext cx="1789659" cy="599876"/>
                </a:xfrm>
                <a:custGeom>
                  <a:avLst/>
                  <a:gdLst>
                    <a:gd name="connsiteX0" fmla="*/ 0 w 1344897"/>
                    <a:gd name="connsiteY0" fmla="*/ 0 h 372076"/>
                    <a:gd name="connsiteX1" fmla="*/ 0 w 1344897"/>
                    <a:gd name="connsiteY1" fmla="*/ 288953 h 372076"/>
                    <a:gd name="connsiteX2" fmla="*/ 536498 w 1344897"/>
                    <a:gd name="connsiteY2" fmla="*/ 288953 h 372076"/>
                    <a:gd name="connsiteX3" fmla="*/ 672449 w 1344897"/>
                    <a:gd name="connsiteY3" fmla="*/ 372077 h 372076"/>
                    <a:gd name="connsiteX4" fmla="*/ 808400 w 1344897"/>
                    <a:gd name="connsiteY4" fmla="*/ 288953 h 372076"/>
                    <a:gd name="connsiteX5" fmla="*/ 1344898 w 1344897"/>
                    <a:gd name="connsiteY5" fmla="*/ 288953 h 372076"/>
                    <a:gd name="connsiteX6" fmla="*/ 1344898 w 1344897"/>
                    <a:gd name="connsiteY6" fmla="*/ 0 h 372076"/>
                    <a:gd name="connsiteX7" fmla="*/ 0 w 1344897"/>
                    <a:gd name="connsiteY7" fmla="*/ 0 h 372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44897" h="372076">
                      <a:moveTo>
                        <a:pt x="0" y="0"/>
                      </a:moveTo>
                      <a:lnTo>
                        <a:pt x="0" y="288953"/>
                      </a:lnTo>
                      <a:lnTo>
                        <a:pt x="536498" y="288953"/>
                      </a:lnTo>
                      <a:lnTo>
                        <a:pt x="672449" y="372077"/>
                      </a:lnTo>
                      <a:lnTo>
                        <a:pt x="808400" y="288953"/>
                      </a:lnTo>
                      <a:lnTo>
                        <a:pt x="1344898" y="288953"/>
                      </a:lnTo>
                      <a:lnTo>
                        <a:pt x="134489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152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4ED0FF35-F5EA-109B-6797-921423D3B297}"/>
                    </a:ext>
                  </a:extLst>
                </p:cNvPr>
                <p:cNvSpPr txBox="1"/>
                <p:nvPr/>
              </p:nvSpPr>
              <p:spPr>
                <a:xfrm>
                  <a:off x="6172990" y="5300036"/>
                  <a:ext cx="1897922" cy="5457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1966 Employees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dirty="0">
                      <a:ln/>
                      <a:solidFill>
                        <a:srgbClr val="FFFFFF"/>
                      </a:solidFill>
                      <a:latin typeface="Lora" pitchFamily="2" charset="0"/>
                      <a:cs typeface="Arial"/>
                      <a:sym typeface="Arial"/>
                      <a:rtl val="0"/>
                    </a:rPr>
                    <a:t>51 Service Centers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/>
                      <a:solidFill>
                        <a:srgbClr val="FFFFFF"/>
                      </a:solidFill>
                      <a:effectLst/>
                      <a:uLnTx/>
                      <a:uFillTx/>
                      <a:latin typeface="Lora" pitchFamily="2" charset="0"/>
                      <a:ea typeface="+mn-ea"/>
                      <a:cs typeface="Arial"/>
                      <a:sym typeface="Arial"/>
                      <a:rtl val="0"/>
                    </a:rPr>
                    <a:t>205 Engineers </a:t>
                  </a:r>
                  <a:endParaRPr kumimoji="0" lang="en-IN" sz="1200" b="1" i="0" u="none" strike="noStrike" kern="1200" cap="none" spc="0" normalizeH="0" baseline="0" noProof="0" dirty="0">
                    <a:ln/>
                    <a:solidFill>
                      <a:srgbClr val="FFFFFF"/>
                    </a:solidFill>
                    <a:effectLst/>
                    <a:uLnTx/>
                    <a:uFillTx/>
                    <a:latin typeface="Lora" pitchFamily="2" charset="0"/>
                    <a:ea typeface="+mn-ea"/>
                    <a:cs typeface="Arial"/>
                    <a:sym typeface="Arial"/>
                    <a:rtl val="0"/>
                  </a:endParaRPr>
                </a:p>
              </p:txBody>
            </p:sp>
          </p:grpSp>
        </p:grp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C5DA25BC-E404-A775-6007-DC49B9A1F891}"/>
                </a:ext>
              </a:extLst>
            </p:cNvPr>
            <p:cNvSpPr txBox="1"/>
            <p:nvPr/>
          </p:nvSpPr>
          <p:spPr>
            <a:xfrm>
              <a:off x="0" y="319140"/>
              <a:ext cx="1219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28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Lora" pitchFamily="2" charset="0"/>
                </a:rPr>
                <a:t>OVERVIEW</a:t>
              </a:r>
              <a:endPara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Lora" pitchFamily="2" charset="0"/>
                <a:ea typeface="+mn-ea"/>
                <a:cs typeface="+mn-cs"/>
              </a:endParaRPr>
            </a:p>
          </p:txBody>
        </p:sp>
        <p:pic>
          <p:nvPicPr>
            <p:cNvPr id="3" name="Graphic 2" descr="Target Audience with solid fill">
              <a:extLst>
                <a:ext uri="{FF2B5EF4-FFF2-40B4-BE49-F238E27FC236}">
                  <a16:creationId xmlns:a16="http://schemas.microsoft.com/office/drawing/2014/main" id="{D543D4A5-7829-F1CB-AE0D-6E48DA79C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70020" y="4896034"/>
              <a:ext cx="635978" cy="662094"/>
            </a:xfrm>
            <a:prstGeom prst="rect">
              <a:avLst/>
            </a:prstGeom>
          </p:spPr>
        </p:pic>
        <p:pic>
          <p:nvPicPr>
            <p:cNvPr id="5" name="Graphic 4" descr="Employee badge with solid fill">
              <a:extLst>
                <a:ext uri="{FF2B5EF4-FFF2-40B4-BE49-F238E27FC236}">
                  <a16:creationId xmlns:a16="http://schemas.microsoft.com/office/drawing/2014/main" id="{058794F6-D073-E1FC-3269-9097C7556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8346" y="4889632"/>
              <a:ext cx="622181" cy="622181"/>
            </a:xfrm>
            <a:prstGeom prst="rect">
              <a:avLst/>
            </a:prstGeom>
          </p:spPr>
        </p:pic>
        <p:pic>
          <p:nvPicPr>
            <p:cNvPr id="7" name="Graphic 6" descr="Rating 3 Star with solid fill">
              <a:extLst>
                <a:ext uri="{FF2B5EF4-FFF2-40B4-BE49-F238E27FC236}">
                  <a16:creationId xmlns:a16="http://schemas.microsoft.com/office/drawing/2014/main" id="{80739D00-4140-B62A-6152-D478CB54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8742" y="2642982"/>
              <a:ext cx="599813" cy="624444"/>
            </a:xfrm>
            <a:prstGeom prst="rect">
              <a:avLst/>
            </a:prstGeom>
          </p:spPr>
        </p:pic>
        <p:pic>
          <p:nvPicPr>
            <p:cNvPr id="9" name="Graphic 8" descr="Coins outline">
              <a:extLst>
                <a:ext uri="{FF2B5EF4-FFF2-40B4-BE49-F238E27FC236}">
                  <a16:creationId xmlns:a16="http://schemas.microsoft.com/office/drawing/2014/main" id="{DA12A7B5-1CC0-5E6C-B426-376AAAC8F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05750" y="2842885"/>
              <a:ext cx="629261" cy="629261"/>
            </a:xfrm>
            <a:prstGeom prst="rect">
              <a:avLst/>
            </a:prstGeom>
          </p:spPr>
        </p:pic>
        <p:pic>
          <p:nvPicPr>
            <p:cNvPr id="13" name="Graphic 12" descr="Diploma roll with solid fill">
              <a:extLst>
                <a:ext uri="{FF2B5EF4-FFF2-40B4-BE49-F238E27FC236}">
                  <a16:creationId xmlns:a16="http://schemas.microsoft.com/office/drawing/2014/main" id="{2A04D795-0889-71CA-5A6F-D9C036F53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39363" y="2945512"/>
              <a:ext cx="604305" cy="604305"/>
            </a:xfrm>
            <a:prstGeom prst="rect">
              <a:avLst/>
            </a:prstGeom>
          </p:spPr>
        </p:pic>
        <p:pic>
          <p:nvPicPr>
            <p:cNvPr id="15" name="Graphic 14" descr="Handshake with solid fill">
              <a:extLst>
                <a:ext uri="{FF2B5EF4-FFF2-40B4-BE49-F238E27FC236}">
                  <a16:creationId xmlns:a16="http://schemas.microsoft.com/office/drawing/2014/main" id="{4C5EF6A5-E0B2-35D2-7BC9-12A62F6C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56382" y="4923786"/>
              <a:ext cx="654751" cy="65475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A95936-45CC-60A4-7D59-194038B1BB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839D1-A038-6359-3D9D-5933F7D4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DC1ED-1802-F069-6B33-FA5C6C3D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 err="1">
                <a:solidFill>
                  <a:schemeClr val="accent3"/>
                </a:solidFill>
              </a:rPr>
              <a:t>Innovoting</a:t>
            </a:r>
            <a:r>
              <a:rPr lang="en-IN" b="1" i="1" dirty="0">
                <a:solidFill>
                  <a:schemeClr val="accent3"/>
                </a:solidFill>
              </a:rPr>
              <a:t>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21671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3EB2319-8940-4D16-80C5-383503B7D5BA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Technology Skill</a:t>
            </a:r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C51F7BE9-D39D-F1B0-D1F1-582035B6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3" y="74795"/>
            <a:ext cx="1310801" cy="41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9C9B2DD-528E-42F0-89E7-32DCBA0CE151}"/>
              </a:ext>
            </a:extLst>
          </p:cNvPr>
          <p:cNvGrpSpPr/>
          <p:nvPr/>
        </p:nvGrpSpPr>
        <p:grpSpPr>
          <a:xfrm>
            <a:off x="1060047" y="1675226"/>
            <a:ext cx="10071903" cy="4394198"/>
            <a:chOff x="1194146" y="1381620"/>
            <a:chExt cx="9803709" cy="42771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182163-9EC7-4619-9AAB-E28FE0E714B2}"/>
                </a:ext>
              </a:extLst>
            </p:cNvPr>
            <p:cNvSpPr/>
            <p:nvPr/>
          </p:nvSpPr>
          <p:spPr>
            <a:xfrm>
              <a:off x="1276697" y="2565651"/>
              <a:ext cx="1084765" cy="17267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4ACC67C6-1EE0-412A-8CDD-32233BCD9C54}"/>
                </a:ext>
              </a:extLst>
            </p:cNvPr>
            <p:cNvSpPr/>
            <p:nvPr/>
          </p:nvSpPr>
          <p:spPr>
            <a:xfrm rot="5400000">
              <a:off x="1701349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A02061-6FB9-4A00-AE3B-9855E0DBDECA}"/>
                </a:ext>
              </a:extLst>
            </p:cNvPr>
            <p:cNvSpPr/>
            <p:nvPr/>
          </p:nvSpPr>
          <p:spPr>
            <a:xfrm>
              <a:off x="2767939" y="2565651"/>
              <a:ext cx="1084765" cy="17267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8432DBC8-2905-4218-88CC-F9824DFA7418}"/>
                </a:ext>
              </a:extLst>
            </p:cNvPr>
            <p:cNvSpPr/>
            <p:nvPr/>
          </p:nvSpPr>
          <p:spPr>
            <a:xfrm rot="5400000">
              <a:off x="3192591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8222F6-F124-4A19-867F-C835C623330C}"/>
                </a:ext>
              </a:extLst>
            </p:cNvPr>
            <p:cNvSpPr/>
            <p:nvPr/>
          </p:nvSpPr>
          <p:spPr>
            <a:xfrm>
              <a:off x="4259181" y="2565651"/>
              <a:ext cx="1084765" cy="17267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C2A6D07-645E-4D1F-B6CA-A28BFEAC2F60}"/>
                </a:ext>
              </a:extLst>
            </p:cNvPr>
            <p:cNvSpPr/>
            <p:nvPr/>
          </p:nvSpPr>
          <p:spPr>
            <a:xfrm rot="5400000">
              <a:off x="4683833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339FA2-4E10-474C-BB5E-0B63358186A9}"/>
                </a:ext>
              </a:extLst>
            </p:cNvPr>
            <p:cNvSpPr/>
            <p:nvPr/>
          </p:nvSpPr>
          <p:spPr>
            <a:xfrm>
              <a:off x="5750423" y="2565651"/>
              <a:ext cx="1084765" cy="17267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648D5A1-130E-41A1-97A9-69C06352BAC5}"/>
                </a:ext>
              </a:extLst>
            </p:cNvPr>
            <p:cNvSpPr/>
            <p:nvPr/>
          </p:nvSpPr>
          <p:spPr>
            <a:xfrm rot="5400000">
              <a:off x="6175074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D85DE1-79BB-4ABE-BD96-20D767ADB674}"/>
                </a:ext>
              </a:extLst>
            </p:cNvPr>
            <p:cNvSpPr/>
            <p:nvPr/>
          </p:nvSpPr>
          <p:spPr>
            <a:xfrm>
              <a:off x="7241665" y="2565651"/>
              <a:ext cx="1084765" cy="172670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96CD83A-A263-420D-999F-645CA82FC81F}"/>
                </a:ext>
              </a:extLst>
            </p:cNvPr>
            <p:cNvSpPr/>
            <p:nvPr/>
          </p:nvSpPr>
          <p:spPr>
            <a:xfrm rot="5400000">
              <a:off x="7666316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4134A4-3FA0-4462-9CD7-626265ABBD49}"/>
                </a:ext>
              </a:extLst>
            </p:cNvPr>
            <p:cNvSpPr/>
            <p:nvPr/>
          </p:nvSpPr>
          <p:spPr>
            <a:xfrm>
              <a:off x="8732907" y="2565651"/>
              <a:ext cx="1084765" cy="172670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F1A7071-1538-47EE-94FD-5E6CDC50EF18}"/>
                </a:ext>
              </a:extLst>
            </p:cNvPr>
            <p:cNvSpPr/>
            <p:nvPr/>
          </p:nvSpPr>
          <p:spPr>
            <a:xfrm rot="5400000">
              <a:off x="9157558" y="3225766"/>
              <a:ext cx="1726703" cy="406477"/>
            </a:xfrm>
            <a:prstGeom prst="parallelogram">
              <a:avLst>
                <a:gd name="adj" fmla="val 95732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0E34CDF-857B-45C3-8DFF-5D7A7BC24389}"/>
                </a:ext>
              </a:extLst>
            </p:cNvPr>
            <p:cNvSpPr/>
            <p:nvPr/>
          </p:nvSpPr>
          <p:spPr>
            <a:xfrm rot="5400000">
              <a:off x="9747650" y="3042153"/>
              <a:ext cx="1726703" cy="773706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3A18BD-7162-483B-80A3-E4A06870332F}"/>
                </a:ext>
              </a:extLst>
            </p:cNvPr>
            <p:cNvSpPr/>
            <p:nvPr/>
          </p:nvSpPr>
          <p:spPr>
            <a:xfrm>
              <a:off x="1278457" y="1752604"/>
              <a:ext cx="59979" cy="8130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F3E4A6F-C3C6-4074-BD32-417AA629CDEA}"/>
                </a:ext>
              </a:extLst>
            </p:cNvPr>
            <p:cNvSpPr/>
            <p:nvPr/>
          </p:nvSpPr>
          <p:spPr>
            <a:xfrm>
              <a:off x="1194146" y="1600204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1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A</a:t>
              </a:r>
              <a:endParaRPr lang="en-US" sz="1000" b="1">
                <a:solidFill>
                  <a:schemeClr val="accent1"/>
                </a:solidFill>
                <a:latin typeface="Georgia Pro" panose="02040802050405020203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3D4AE8-6362-42A8-9F09-0AFC6CE92550}"/>
                </a:ext>
              </a:extLst>
            </p:cNvPr>
            <p:cNvSpPr/>
            <p:nvPr/>
          </p:nvSpPr>
          <p:spPr>
            <a:xfrm>
              <a:off x="4258154" y="1752604"/>
              <a:ext cx="59979" cy="8130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D9AFD0-D89D-4F82-BC8D-8ACFA5D6F15C}"/>
                </a:ext>
              </a:extLst>
            </p:cNvPr>
            <p:cNvSpPr/>
            <p:nvPr/>
          </p:nvSpPr>
          <p:spPr>
            <a:xfrm>
              <a:off x="4173843" y="1600204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3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C</a:t>
              </a:r>
              <a:endParaRPr lang="en-US" sz="1000" b="1">
                <a:solidFill>
                  <a:schemeClr val="accent3"/>
                </a:solidFill>
                <a:latin typeface="Georgia Pro" panose="02040802050405020203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F549982-451A-4A02-8A48-A29CB9B7D30C}"/>
                </a:ext>
              </a:extLst>
            </p:cNvPr>
            <p:cNvSpPr/>
            <p:nvPr/>
          </p:nvSpPr>
          <p:spPr>
            <a:xfrm>
              <a:off x="7241384" y="1752604"/>
              <a:ext cx="59979" cy="8130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6BBC16-A056-40B1-B681-F76D3F0E0A9B}"/>
                </a:ext>
              </a:extLst>
            </p:cNvPr>
            <p:cNvSpPr/>
            <p:nvPr/>
          </p:nvSpPr>
          <p:spPr>
            <a:xfrm>
              <a:off x="7157073" y="1600204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5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E</a:t>
              </a:r>
              <a:endParaRPr lang="en-US" sz="1000" b="1">
                <a:solidFill>
                  <a:schemeClr val="accent5"/>
                </a:solidFill>
                <a:latin typeface="Georgia Pro" panose="02040802050405020203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1851E0-7EF1-4C37-BCF2-900ACFD2EFB5}"/>
                </a:ext>
              </a:extLst>
            </p:cNvPr>
            <p:cNvSpPr/>
            <p:nvPr/>
          </p:nvSpPr>
          <p:spPr>
            <a:xfrm flipH="1">
              <a:off x="2769488" y="4292353"/>
              <a:ext cx="59979" cy="8130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3689A0-C09C-460D-AD79-750AC97FA822}"/>
                </a:ext>
              </a:extLst>
            </p:cNvPr>
            <p:cNvSpPr/>
            <p:nvPr/>
          </p:nvSpPr>
          <p:spPr>
            <a:xfrm flipH="1">
              <a:off x="2685177" y="5029197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2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B</a:t>
              </a:r>
              <a:endParaRPr lang="en-US" sz="1000" b="1">
                <a:solidFill>
                  <a:schemeClr val="accent2"/>
                </a:solidFill>
                <a:latin typeface="Georgia Pro" panose="02040802050405020203" pitchFamily="18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241A62E-5878-445B-9278-363BBFDB6375}"/>
                </a:ext>
              </a:extLst>
            </p:cNvPr>
            <p:cNvSpPr/>
            <p:nvPr/>
          </p:nvSpPr>
          <p:spPr>
            <a:xfrm flipH="1">
              <a:off x="5749185" y="4292353"/>
              <a:ext cx="59979" cy="81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2E8E22F-A8C0-4589-AA66-6DAC39E46BAF}"/>
                </a:ext>
              </a:extLst>
            </p:cNvPr>
            <p:cNvSpPr/>
            <p:nvPr/>
          </p:nvSpPr>
          <p:spPr>
            <a:xfrm flipH="1">
              <a:off x="5664874" y="5029197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4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D</a:t>
              </a:r>
              <a:endParaRPr lang="en-US" sz="1000" b="1">
                <a:solidFill>
                  <a:schemeClr val="accent4"/>
                </a:solidFill>
                <a:latin typeface="Georgia Pro" panose="02040802050405020203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C25D32-A196-475E-95C4-706504948569}"/>
                </a:ext>
              </a:extLst>
            </p:cNvPr>
            <p:cNvSpPr/>
            <p:nvPr/>
          </p:nvSpPr>
          <p:spPr>
            <a:xfrm flipH="1">
              <a:off x="8732415" y="4292353"/>
              <a:ext cx="59979" cy="8130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6D24B6-E659-4659-889B-2B6D810AFAD0}"/>
                </a:ext>
              </a:extLst>
            </p:cNvPr>
            <p:cNvSpPr/>
            <p:nvPr/>
          </p:nvSpPr>
          <p:spPr>
            <a:xfrm flipH="1">
              <a:off x="8648104" y="5029197"/>
              <a:ext cx="228600" cy="228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585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170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75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33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924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509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093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6678" algn="l" defTabSz="121917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194787">
                <a:spcAft>
                  <a:spcPts val="600"/>
                </a:spcAft>
              </a:pPr>
              <a:r>
                <a:rPr lang="en-US" sz="980" b="1" kern="1200">
                  <a:solidFill>
                    <a:schemeClr val="accent6"/>
                  </a:solidFill>
                  <a:latin typeface="Georgia Pro" panose="02040802050405020203" pitchFamily="18" charset="0"/>
                  <a:ea typeface="+mn-ea"/>
                  <a:cs typeface="+mn-cs"/>
                </a:rPr>
                <a:t>F</a:t>
              </a:r>
              <a:endParaRPr lang="en-US" sz="1000" b="1">
                <a:solidFill>
                  <a:schemeClr val="accent6"/>
                </a:solidFill>
                <a:latin typeface="Georgia Pro" panose="02040802050405020203" pitchFamily="18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4765441-A880-4AD5-9145-19C8D15D9465}"/>
                </a:ext>
              </a:extLst>
            </p:cNvPr>
            <p:cNvGrpSpPr/>
            <p:nvPr/>
          </p:nvGrpSpPr>
          <p:grpSpPr>
            <a:xfrm>
              <a:off x="7507502" y="3152456"/>
              <a:ext cx="553097" cy="553092"/>
              <a:chOff x="2897188" y="561975"/>
              <a:chExt cx="1173162" cy="1173163"/>
            </a:xfrm>
            <a:solidFill>
              <a:schemeClr val="bg1"/>
            </a:solidFill>
          </p:grpSpPr>
          <p:sp>
            <p:nvSpPr>
              <p:cNvPr id="94" name="Freeform 21">
                <a:extLst>
                  <a:ext uri="{FF2B5EF4-FFF2-40B4-BE49-F238E27FC236}">
                    <a16:creationId xmlns:a16="http://schemas.microsoft.com/office/drawing/2014/main" id="{3B4F0E5D-18FD-4DB1-BFC5-1AA008F2E4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7188" y="914400"/>
                <a:ext cx="606425" cy="820738"/>
              </a:xfrm>
              <a:custGeom>
                <a:avLst/>
                <a:gdLst>
                  <a:gd name="T0" fmla="*/ 0 w 992"/>
                  <a:gd name="T1" fmla="*/ 1312 h 1344"/>
                  <a:gd name="T2" fmla="*/ 32 w 992"/>
                  <a:gd name="T3" fmla="*/ 1344 h 1344"/>
                  <a:gd name="T4" fmla="*/ 32 w 992"/>
                  <a:gd name="T5" fmla="*/ 1344 h 1344"/>
                  <a:gd name="T6" fmla="*/ 384 w 992"/>
                  <a:gd name="T7" fmla="*/ 1344 h 1344"/>
                  <a:gd name="T8" fmla="*/ 416 w 992"/>
                  <a:gd name="T9" fmla="*/ 1312 h 1344"/>
                  <a:gd name="T10" fmla="*/ 416 w 992"/>
                  <a:gd name="T11" fmla="*/ 1312 h 1344"/>
                  <a:gd name="T12" fmla="*/ 416 w 992"/>
                  <a:gd name="T13" fmla="*/ 1088 h 1344"/>
                  <a:gd name="T14" fmla="*/ 832 w 992"/>
                  <a:gd name="T15" fmla="*/ 1088 h 1344"/>
                  <a:gd name="T16" fmla="*/ 864 w 992"/>
                  <a:gd name="T17" fmla="*/ 1056 h 1344"/>
                  <a:gd name="T18" fmla="*/ 864 w 992"/>
                  <a:gd name="T19" fmla="*/ 1056 h 1344"/>
                  <a:gd name="T20" fmla="*/ 864 w 992"/>
                  <a:gd name="T21" fmla="*/ 832 h 1344"/>
                  <a:gd name="T22" fmla="*/ 960 w 992"/>
                  <a:gd name="T23" fmla="*/ 832 h 1344"/>
                  <a:gd name="T24" fmla="*/ 992 w 992"/>
                  <a:gd name="T25" fmla="*/ 800 h 1344"/>
                  <a:gd name="T26" fmla="*/ 987 w 992"/>
                  <a:gd name="T27" fmla="*/ 782 h 1344"/>
                  <a:gd name="T28" fmla="*/ 864 w 992"/>
                  <a:gd name="T29" fmla="*/ 598 h 1344"/>
                  <a:gd name="T30" fmla="*/ 864 w 992"/>
                  <a:gd name="T31" fmla="*/ 432 h 1344"/>
                  <a:gd name="T32" fmla="*/ 432 w 992"/>
                  <a:gd name="T33" fmla="*/ 0 h 1344"/>
                  <a:gd name="T34" fmla="*/ 0 w 992"/>
                  <a:gd name="T35" fmla="*/ 432 h 1344"/>
                  <a:gd name="T36" fmla="*/ 0 w 992"/>
                  <a:gd name="T37" fmla="*/ 1312 h 1344"/>
                  <a:gd name="T38" fmla="*/ 64 w 992"/>
                  <a:gd name="T39" fmla="*/ 432 h 1344"/>
                  <a:gd name="T40" fmla="*/ 432 w 992"/>
                  <a:gd name="T41" fmla="*/ 64 h 1344"/>
                  <a:gd name="T42" fmla="*/ 800 w 992"/>
                  <a:gd name="T43" fmla="*/ 432 h 1344"/>
                  <a:gd name="T44" fmla="*/ 800 w 992"/>
                  <a:gd name="T45" fmla="*/ 608 h 1344"/>
                  <a:gd name="T46" fmla="*/ 805 w 992"/>
                  <a:gd name="T47" fmla="*/ 625 h 1344"/>
                  <a:gd name="T48" fmla="*/ 900 w 992"/>
                  <a:gd name="T49" fmla="*/ 768 h 1344"/>
                  <a:gd name="T50" fmla="*/ 832 w 992"/>
                  <a:gd name="T51" fmla="*/ 768 h 1344"/>
                  <a:gd name="T52" fmla="*/ 800 w 992"/>
                  <a:gd name="T53" fmla="*/ 800 h 1344"/>
                  <a:gd name="T54" fmla="*/ 800 w 992"/>
                  <a:gd name="T55" fmla="*/ 800 h 1344"/>
                  <a:gd name="T56" fmla="*/ 800 w 992"/>
                  <a:gd name="T57" fmla="*/ 1024 h 1344"/>
                  <a:gd name="T58" fmla="*/ 384 w 992"/>
                  <a:gd name="T59" fmla="*/ 1024 h 1344"/>
                  <a:gd name="T60" fmla="*/ 352 w 992"/>
                  <a:gd name="T61" fmla="*/ 1056 h 1344"/>
                  <a:gd name="T62" fmla="*/ 352 w 992"/>
                  <a:gd name="T63" fmla="*/ 1056 h 1344"/>
                  <a:gd name="T64" fmla="*/ 352 w 992"/>
                  <a:gd name="T65" fmla="*/ 1280 h 1344"/>
                  <a:gd name="T66" fmla="*/ 64 w 992"/>
                  <a:gd name="T67" fmla="*/ 1280 h 1344"/>
                  <a:gd name="T68" fmla="*/ 64 w 992"/>
                  <a:gd name="T69" fmla="*/ 432 h 1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92" h="1344">
                    <a:moveTo>
                      <a:pt x="0" y="1312"/>
                    </a:moveTo>
                    <a:cubicBezTo>
                      <a:pt x="0" y="1329"/>
                      <a:pt x="14" y="1344"/>
                      <a:pt x="32" y="1344"/>
                    </a:cubicBezTo>
                    <a:cubicBezTo>
                      <a:pt x="32" y="1344"/>
                      <a:pt x="32" y="1344"/>
                      <a:pt x="32" y="1344"/>
                    </a:cubicBezTo>
                    <a:cubicBezTo>
                      <a:pt x="384" y="1344"/>
                      <a:pt x="384" y="1344"/>
                      <a:pt x="384" y="1344"/>
                    </a:cubicBezTo>
                    <a:cubicBezTo>
                      <a:pt x="402" y="1344"/>
                      <a:pt x="416" y="1329"/>
                      <a:pt x="416" y="1312"/>
                    </a:cubicBezTo>
                    <a:cubicBezTo>
                      <a:pt x="416" y="1312"/>
                      <a:pt x="416" y="1312"/>
                      <a:pt x="416" y="1312"/>
                    </a:cubicBezTo>
                    <a:cubicBezTo>
                      <a:pt x="416" y="1088"/>
                      <a:pt x="416" y="1088"/>
                      <a:pt x="416" y="1088"/>
                    </a:cubicBezTo>
                    <a:cubicBezTo>
                      <a:pt x="832" y="1088"/>
                      <a:pt x="832" y="1088"/>
                      <a:pt x="832" y="1088"/>
                    </a:cubicBezTo>
                    <a:cubicBezTo>
                      <a:pt x="850" y="1088"/>
                      <a:pt x="864" y="1073"/>
                      <a:pt x="864" y="1056"/>
                    </a:cubicBezTo>
                    <a:cubicBezTo>
                      <a:pt x="864" y="1056"/>
                      <a:pt x="864" y="1056"/>
                      <a:pt x="864" y="1056"/>
                    </a:cubicBezTo>
                    <a:cubicBezTo>
                      <a:pt x="864" y="832"/>
                      <a:pt x="864" y="832"/>
                      <a:pt x="864" y="832"/>
                    </a:cubicBezTo>
                    <a:cubicBezTo>
                      <a:pt x="960" y="832"/>
                      <a:pt x="960" y="832"/>
                      <a:pt x="960" y="832"/>
                    </a:cubicBezTo>
                    <a:cubicBezTo>
                      <a:pt x="978" y="832"/>
                      <a:pt x="992" y="817"/>
                      <a:pt x="992" y="800"/>
                    </a:cubicBezTo>
                    <a:cubicBezTo>
                      <a:pt x="992" y="793"/>
                      <a:pt x="990" y="787"/>
                      <a:pt x="987" y="782"/>
                    </a:cubicBezTo>
                    <a:cubicBezTo>
                      <a:pt x="864" y="598"/>
                      <a:pt x="864" y="598"/>
                      <a:pt x="864" y="598"/>
                    </a:cubicBezTo>
                    <a:cubicBezTo>
                      <a:pt x="864" y="432"/>
                      <a:pt x="864" y="432"/>
                      <a:pt x="864" y="432"/>
                    </a:cubicBezTo>
                    <a:cubicBezTo>
                      <a:pt x="864" y="193"/>
                      <a:pt x="671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lnTo>
                      <a:pt x="0" y="1312"/>
                    </a:lnTo>
                    <a:close/>
                    <a:moveTo>
                      <a:pt x="64" y="432"/>
                    </a:moveTo>
                    <a:cubicBezTo>
                      <a:pt x="64" y="228"/>
                      <a:pt x="229" y="64"/>
                      <a:pt x="432" y="64"/>
                    </a:cubicBezTo>
                    <a:cubicBezTo>
                      <a:pt x="635" y="64"/>
                      <a:pt x="800" y="228"/>
                      <a:pt x="800" y="432"/>
                    </a:cubicBezTo>
                    <a:cubicBezTo>
                      <a:pt x="800" y="608"/>
                      <a:pt x="800" y="608"/>
                      <a:pt x="800" y="608"/>
                    </a:cubicBezTo>
                    <a:cubicBezTo>
                      <a:pt x="800" y="614"/>
                      <a:pt x="802" y="620"/>
                      <a:pt x="805" y="625"/>
                    </a:cubicBezTo>
                    <a:cubicBezTo>
                      <a:pt x="900" y="768"/>
                      <a:pt x="900" y="768"/>
                      <a:pt x="900" y="768"/>
                    </a:cubicBezTo>
                    <a:cubicBezTo>
                      <a:pt x="832" y="768"/>
                      <a:pt x="832" y="768"/>
                      <a:pt x="832" y="768"/>
                    </a:cubicBezTo>
                    <a:cubicBezTo>
                      <a:pt x="814" y="768"/>
                      <a:pt x="800" y="782"/>
                      <a:pt x="800" y="800"/>
                    </a:cubicBezTo>
                    <a:cubicBezTo>
                      <a:pt x="800" y="800"/>
                      <a:pt x="800" y="800"/>
                      <a:pt x="800" y="800"/>
                    </a:cubicBezTo>
                    <a:cubicBezTo>
                      <a:pt x="800" y="1024"/>
                      <a:pt x="800" y="1024"/>
                      <a:pt x="800" y="1024"/>
                    </a:cubicBezTo>
                    <a:cubicBezTo>
                      <a:pt x="384" y="1024"/>
                      <a:pt x="384" y="1024"/>
                      <a:pt x="384" y="1024"/>
                    </a:cubicBezTo>
                    <a:cubicBezTo>
                      <a:pt x="366" y="1024"/>
                      <a:pt x="352" y="1038"/>
                      <a:pt x="352" y="1056"/>
                    </a:cubicBezTo>
                    <a:cubicBezTo>
                      <a:pt x="352" y="1056"/>
                      <a:pt x="352" y="1056"/>
                      <a:pt x="352" y="1056"/>
                    </a:cubicBezTo>
                    <a:cubicBezTo>
                      <a:pt x="352" y="1280"/>
                      <a:pt x="352" y="1280"/>
                      <a:pt x="352" y="1280"/>
                    </a:cubicBezTo>
                    <a:cubicBezTo>
                      <a:pt x="64" y="1280"/>
                      <a:pt x="64" y="1280"/>
                      <a:pt x="64" y="1280"/>
                    </a:cubicBezTo>
                    <a:lnTo>
                      <a:pt x="64" y="4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5" name="Freeform 22">
                <a:extLst>
                  <a:ext uri="{FF2B5EF4-FFF2-40B4-BE49-F238E27FC236}">
                    <a16:creationId xmlns:a16="http://schemas.microsoft.com/office/drawing/2014/main" id="{30686A43-17B6-400D-8674-1B34019F57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3088" y="1090613"/>
                <a:ext cx="117475" cy="117475"/>
              </a:xfrm>
              <a:custGeom>
                <a:avLst/>
                <a:gdLst>
                  <a:gd name="T0" fmla="*/ 96 w 192"/>
                  <a:gd name="T1" fmla="*/ 192 h 192"/>
                  <a:gd name="T2" fmla="*/ 192 w 192"/>
                  <a:gd name="T3" fmla="*/ 96 h 192"/>
                  <a:gd name="T4" fmla="*/ 96 w 192"/>
                  <a:gd name="T5" fmla="*/ 0 h 192"/>
                  <a:gd name="T6" fmla="*/ 0 w 192"/>
                  <a:gd name="T7" fmla="*/ 96 h 192"/>
                  <a:gd name="T8" fmla="*/ 96 w 192"/>
                  <a:gd name="T9" fmla="*/ 192 h 192"/>
                  <a:gd name="T10" fmla="*/ 96 w 192"/>
                  <a:gd name="T11" fmla="*/ 64 h 192"/>
                  <a:gd name="T12" fmla="*/ 128 w 192"/>
                  <a:gd name="T13" fmla="*/ 96 h 192"/>
                  <a:gd name="T14" fmla="*/ 96 w 192"/>
                  <a:gd name="T15" fmla="*/ 128 h 192"/>
                  <a:gd name="T16" fmla="*/ 64 w 192"/>
                  <a:gd name="T17" fmla="*/ 96 h 192"/>
                  <a:gd name="T18" fmla="*/ 96 w 192"/>
                  <a:gd name="T19" fmla="*/ 6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192">
                    <a:moveTo>
                      <a:pt x="96" y="192"/>
                    </a:moveTo>
                    <a:cubicBezTo>
                      <a:pt x="149" y="192"/>
                      <a:pt x="192" y="149"/>
                      <a:pt x="192" y="96"/>
                    </a:cubicBezTo>
                    <a:cubicBezTo>
                      <a:pt x="192" y="43"/>
                      <a:pt x="149" y="0"/>
                      <a:pt x="96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149"/>
                      <a:pt x="43" y="192"/>
                      <a:pt x="96" y="192"/>
                    </a:cubicBezTo>
                    <a:moveTo>
                      <a:pt x="96" y="64"/>
                    </a:moveTo>
                    <a:cubicBezTo>
                      <a:pt x="114" y="64"/>
                      <a:pt x="128" y="78"/>
                      <a:pt x="128" y="96"/>
                    </a:cubicBezTo>
                    <a:cubicBezTo>
                      <a:pt x="128" y="113"/>
                      <a:pt x="114" y="128"/>
                      <a:pt x="96" y="128"/>
                    </a:cubicBezTo>
                    <a:cubicBezTo>
                      <a:pt x="78" y="128"/>
                      <a:pt x="64" y="113"/>
                      <a:pt x="64" y="96"/>
                    </a:cubicBezTo>
                    <a:cubicBezTo>
                      <a:pt x="64" y="78"/>
                      <a:pt x="78" y="64"/>
                      <a:pt x="96" y="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6" name="Freeform 23">
                <a:extLst>
                  <a:ext uri="{FF2B5EF4-FFF2-40B4-BE49-F238E27FC236}">
                    <a16:creationId xmlns:a16="http://schemas.microsoft.com/office/drawing/2014/main" id="{7C7B0374-68F8-4E14-A165-ACA25FD092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16250" y="993775"/>
                <a:ext cx="311150" cy="309563"/>
              </a:xfrm>
              <a:custGeom>
                <a:avLst/>
                <a:gdLst>
                  <a:gd name="T0" fmla="*/ 196 w 508"/>
                  <a:gd name="T1" fmla="*/ 490 h 507"/>
                  <a:gd name="T2" fmla="*/ 284 w 508"/>
                  <a:gd name="T3" fmla="*/ 507 h 507"/>
                  <a:gd name="T4" fmla="*/ 332 w 508"/>
                  <a:gd name="T5" fmla="*/ 453 h 507"/>
                  <a:gd name="T6" fmla="*/ 380 w 508"/>
                  <a:gd name="T7" fmla="*/ 462 h 507"/>
                  <a:gd name="T8" fmla="*/ 458 w 508"/>
                  <a:gd name="T9" fmla="*/ 408 h 507"/>
                  <a:gd name="T10" fmla="*/ 450 w 508"/>
                  <a:gd name="T11" fmla="*/ 340 h 507"/>
                  <a:gd name="T12" fmla="*/ 490 w 508"/>
                  <a:gd name="T13" fmla="*/ 312 h 507"/>
                  <a:gd name="T14" fmla="*/ 508 w 508"/>
                  <a:gd name="T15" fmla="*/ 224 h 507"/>
                  <a:gd name="T16" fmla="*/ 453 w 508"/>
                  <a:gd name="T17" fmla="*/ 176 h 507"/>
                  <a:gd name="T18" fmla="*/ 463 w 508"/>
                  <a:gd name="T19" fmla="*/ 128 h 507"/>
                  <a:gd name="T20" fmla="*/ 409 w 508"/>
                  <a:gd name="T21" fmla="*/ 50 h 507"/>
                  <a:gd name="T22" fmla="*/ 340 w 508"/>
                  <a:gd name="T23" fmla="*/ 58 h 507"/>
                  <a:gd name="T24" fmla="*/ 312 w 508"/>
                  <a:gd name="T25" fmla="*/ 17 h 507"/>
                  <a:gd name="T26" fmla="*/ 224 w 508"/>
                  <a:gd name="T27" fmla="*/ 0 h 507"/>
                  <a:gd name="T28" fmla="*/ 176 w 508"/>
                  <a:gd name="T29" fmla="*/ 54 h 507"/>
                  <a:gd name="T30" fmla="*/ 128 w 508"/>
                  <a:gd name="T31" fmla="*/ 45 h 507"/>
                  <a:gd name="T32" fmla="*/ 51 w 508"/>
                  <a:gd name="T33" fmla="*/ 99 h 507"/>
                  <a:gd name="T34" fmla="*/ 58 w 508"/>
                  <a:gd name="T35" fmla="*/ 167 h 507"/>
                  <a:gd name="T36" fmla="*/ 18 w 508"/>
                  <a:gd name="T37" fmla="*/ 195 h 507"/>
                  <a:gd name="T38" fmla="*/ 0 w 508"/>
                  <a:gd name="T39" fmla="*/ 284 h 507"/>
                  <a:gd name="T40" fmla="*/ 55 w 508"/>
                  <a:gd name="T41" fmla="*/ 331 h 507"/>
                  <a:gd name="T42" fmla="*/ 45 w 508"/>
                  <a:gd name="T43" fmla="*/ 379 h 507"/>
                  <a:gd name="T44" fmla="*/ 99 w 508"/>
                  <a:gd name="T45" fmla="*/ 457 h 507"/>
                  <a:gd name="T46" fmla="*/ 168 w 508"/>
                  <a:gd name="T47" fmla="*/ 449 h 507"/>
                  <a:gd name="T48" fmla="*/ 125 w 508"/>
                  <a:gd name="T49" fmla="*/ 396 h 507"/>
                  <a:gd name="T50" fmla="*/ 123 w 508"/>
                  <a:gd name="T51" fmla="*/ 347 h 507"/>
                  <a:gd name="T52" fmla="*/ 111 w 508"/>
                  <a:gd name="T53" fmla="*/ 299 h 507"/>
                  <a:gd name="T54" fmla="*/ 64 w 508"/>
                  <a:gd name="T55" fmla="*/ 264 h 507"/>
                  <a:gd name="T56" fmla="*/ 95 w 508"/>
                  <a:gd name="T57" fmla="*/ 227 h 507"/>
                  <a:gd name="T58" fmla="*/ 121 w 508"/>
                  <a:gd name="T59" fmla="*/ 185 h 507"/>
                  <a:gd name="T60" fmla="*/ 112 w 508"/>
                  <a:gd name="T61" fmla="*/ 125 h 507"/>
                  <a:gd name="T62" fmla="*/ 161 w 508"/>
                  <a:gd name="T63" fmla="*/ 123 h 507"/>
                  <a:gd name="T64" fmla="*/ 209 w 508"/>
                  <a:gd name="T65" fmla="*/ 111 h 507"/>
                  <a:gd name="T66" fmla="*/ 243 w 508"/>
                  <a:gd name="T67" fmla="*/ 64 h 507"/>
                  <a:gd name="T68" fmla="*/ 280 w 508"/>
                  <a:gd name="T69" fmla="*/ 95 h 507"/>
                  <a:gd name="T70" fmla="*/ 323 w 508"/>
                  <a:gd name="T71" fmla="*/ 120 h 507"/>
                  <a:gd name="T72" fmla="*/ 383 w 508"/>
                  <a:gd name="T73" fmla="*/ 111 h 507"/>
                  <a:gd name="T74" fmla="*/ 385 w 508"/>
                  <a:gd name="T75" fmla="*/ 160 h 507"/>
                  <a:gd name="T76" fmla="*/ 397 w 508"/>
                  <a:gd name="T77" fmla="*/ 208 h 507"/>
                  <a:gd name="T78" fmla="*/ 444 w 508"/>
                  <a:gd name="T79" fmla="*/ 243 h 507"/>
                  <a:gd name="T80" fmla="*/ 413 w 508"/>
                  <a:gd name="T81" fmla="*/ 280 h 507"/>
                  <a:gd name="T82" fmla="*/ 387 w 508"/>
                  <a:gd name="T83" fmla="*/ 323 h 507"/>
                  <a:gd name="T84" fmla="*/ 396 w 508"/>
                  <a:gd name="T85" fmla="*/ 382 h 507"/>
                  <a:gd name="T86" fmla="*/ 348 w 508"/>
                  <a:gd name="T87" fmla="*/ 385 h 507"/>
                  <a:gd name="T88" fmla="*/ 299 w 508"/>
                  <a:gd name="T89" fmla="*/ 397 h 507"/>
                  <a:gd name="T90" fmla="*/ 265 w 508"/>
                  <a:gd name="T91" fmla="*/ 443 h 507"/>
                  <a:gd name="T92" fmla="*/ 228 w 508"/>
                  <a:gd name="T93" fmla="*/ 412 h 507"/>
                  <a:gd name="T94" fmla="*/ 185 w 508"/>
                  <a:gd name="T95" fmla="*/ 387 h 507"/>
                  <a:gd name="T96" fmla="*/ 125 w 508"/>
                  <a:gd name="T97" fmla="*/ 39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08" h="507">
                    <a:moveTo>
                      <a:pt x="176" y="453"/>
                    </a:moveTo>
                    <a:cubicBezTo>
                      <a:pt x="196" y="490"/>
                      <a:pt x="196" y="490"/>
                      <a:pt x="196" y="490"/>
                    </a:cubicBezTo>
                    <a:cubicBezTo>
                      <a:pt x="201" y="501"/>
                      <a:pt x="212" y="507"/>
                      <a:pt x="224" y="507"/>
                    </a:cubicBezTo>
                    <a:cubicBezTo>
                      <a:pt x="284" y="507"/>
                      <a:pt x="284" y="507"/>
                      <a:pt x="284" y="507"/>
                    </a:cubicBezTo>
                    <a:cubicBezTo>
                      <a:pt x="296" y="507"/>
                      <a:pt x="307" y="501"/>
                      <a:pt x="312" y="490"/>
                    </a:cubicBezTo>
                    <a:cubicBezTo>
                      <a:pt x="332" y="453"/>
                      <a:pt x="332" y="453"/>
                      <a:pt x="332" y="453"/>
                    </a:cubicBezTo>
                    <a:cubicBezTo>
                      <a:pt x="334" y="452"/>
                      <a:pt x="337" y="451"/>
                      <a:pt x="340" y="449"/>
                    </a:cubicBezTo>
                    <a:cubicBezTo>
                      <a:pt x="380" y="462"/>
                      <a:pt x="380" y="462"/>
                      <a:pt x="380" y="462"/>
                    </a:cubicBezTo>
                    <a:cubicBezTo>
                      <a:pt x="390" y="465"/>
                      <a:pt x="401" y="463"/>
                      <a:pt x="409" y="457"/>
                    </a:cubicBezTo>
                    <a:cubicBezTo>
                      <a:pt x="427" y="443"/>
                      <a:pt x="444" y="427"/>
                      <a:pt x="458" y="408"/>
                    </a:cubicBezTo>
                    <a:cubicBezTo>
                      <a:pt x="464" y="400"/>
                      <a:pt x="466" y="389"/>
                      <a:pt x="463" y="379"/>
                    </a:cubicBezTo>
                    <a:cubicBezTo>
                      <a:pt x="450" y="340"/>
                      <a:pt x="450" y="340"/>
                      <a:pt x="450" y="340"/>
                    </a:cubicBezTo>
                    <a:cubicBezTo>
                      <a:pt x="451" y="337"/>
                      <a:pt x="452" y="334"/>
                      <a:pt x="453" y="331"/>
                    </a:cubicBezTo>
                    <a:cubicBezTo>
                      <a:pt x="490" y="312"/>
                      <a:pt x="490" y="312"/>
                      <a:pt x="490" y="312"/>
                    </a:cubicBezTo>
                    <a:cubicBezTo>
                      <a:pt x="501" y="307"/>
                      <a:pt x="508" y="296"/>
                      <a:pt x="508" y="284"/>
                    </a:cubicBezTo>
                    <a:cubicBezTo>
                      <a:pt x="508" y="224"/>
                      <a:pt x="508" y="224"/>
                      <a:pt x="508" y="224"/>
                    </a:cubicBezTo>
                    <a:cubicBezTo>
                      <a:pt x="508" y="212"/>
                      <a:pt x="501" y="201"/>
                      <a:pt x="490" y="195"/>
                    </a:cubicBezTo>
                    <a:cubicBezTo>
                      <a:pt x="453" y="176"/>
                      <a:pt x="453" y="176"/>
                      <a:pt x="453" y="176"/>
                    </a:cubicBezTo>
                    <a:cubicBezTo>
                      <a:pt x="452" y="173"/>
                      <a:pt x="451" y="170"/>
                      <a:pt x="450" y="167"/>
                    </a:cubicBezTo>
                    <a:cubicBezTo>
                      <a:pt x="463" y="128"/>
                      <a:pt x="463" y="128"/>
                      <a:pt x="463" y="128"/>
                    </a:cubicBezTo>
                    <a:cubicBezTo>
                      <a:pt x="466" y="118"/>
                      <a:pt x="464" y="107"/>
                      <a:pt x="458" y="99"/>
                    </a:cubicBezTo>
                    <a:cubicBezTo>
                      <a:pt x="444" y="80"/>
                      <a:pt x="427" y="64"/>
                      <a:pt x="409" y="50"/>
                    </a:cubicBezTo>
                    <a:cubicBezTo>
                      <a:pt x="401" y="44"/>
                      <a:pt x="390" y="42"/>
                      <a:pt x="380" y="45"/>
                    </a:cubicBezTo>
                    <a:cubicBezTo>
                      <a:pt x="340" y="58"/>
                      <a:pt x="340" y="58"/>
                      <a:pt x="340" y="58"/>
                    </a:cubicBezTo>
                    <a:cubicBezTo>
                      <a:pt x="337" y="56"/>
                      <a:pt x="334" y="55"/>
                      <a:pt x="332" y="54"/>
                    </a:cubicBezTo>
                    <a:cubicBezTo>
                      <a:pt x="312" y="17"/>
                      <a:pt x="312" y="17"/>
                      <a:pt x="312" y="17"/>
                    </a:cubicBezTo>
                    <a:cubicBezTo>
                      <a:pt x="307" y="7"/>
                      <a:pt x="296" y="0"/>
                      <a:pt x="28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12" y="0"/>
                      <a:pt x="201" y="7"/>
                      <a:pt x="196" y="17"/>
                    </a:cubicBezTo>
                    <a:cubicBezTo>
                      <a:pt x="176" y="54"/>
                      <a:pt x="176" y="54"/>
                      <a:pt x="176" y="54"/>
                    </a:cubicBezTo>
                    <a:cubicBezTo>
                      <a:pt x="174" y="55"/>
                      <a:pt x="171" y="56"/>
                      <a:pt x="168" y="58"/>
                    </a:cubicBezTo>
                    <a:cubicBezTo>
                      <a:pt x="128" y="45"/>
                      <a:pt x="128" y="45"/>
                      <a:pt x="128" y="45"/>
                    </a:cubicBezTo>
                    <a:cubicBezTo>
                      <a:pt x="118" y="42"/>
                      <a:pt x="107" y="44"/>
                      <a:pt x="99" y="50"/>
                    </a:cubicBezTo>
                    <a:cubicBezTo>
                      <a:pt x="81" y="64"/>
                      <a:pt x="64" y="80"/>
                      <a:pt x="51" y="99"/>
                    </a:cubicBezTo>
                    <a:cubicBezTo>
                      <a:pt x="44" y="107"/>
                      <a:pt x="42" y="118"/>
                      <a:pt x="45" y="128"/>
                    </a:cubicBezTo>
                    <a:cubicBezTo>
                      <a:pt x="58" y="167"/>
                      <a:pt x="58" y="167"/>
                      <a:pt x="58" y="167"/>
                    </a:cubicBezTo>
                    <a:cubicBezTo>
                      <a:pt x="57" y="170"/>
                      <a:pt x="56" y="173"/>
                      <a:pt x="55" y="176"/>
                    </a:cubicBezTo>
                    <a:cubicBezTo>
                      <a:pt x="18" y="195"/>
                      <a:pt x="18" y="195"/>
                      <a:pt x="18" y="195"/>
                    </a:cubicBezTo>
                    <a:cubicBezTo>
                      <a:pt x="7" y="201"/>
                      <a:pt x="0" y="212"/>
                      <a:pt x="0" y="224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0" y="296"/>
                      <a:pt x="7" y="307"/>
                      <a:pt x="18" y="312"/>
                    </a:cubicBezTo>
                    <a:cubicBezTo>
                      <a:pt x="55" y="331"/>
                      <a:pt x="55" y="331"/>
                      <a:pt x="55" y="331"/>
                    </a:cubicBezTo>
                    <a:cubicBezTo>
                      <a:pt x="56" y="334"/>
                      <a:pt x="57" y="337"/>
                      <a:pt x="58" y="340"/>
                    </a:cubicBezTo>
                    <a:cubicBezTo>
                      <a:pt x="45" y="379"/>
                      <a:pt x="45" y="379"/>
                      <a:pt x="45" y="379"/>
                    </a:cubicBezTo>
                    <a:cubicBezTo>
                      <a:pt x="42" y="389"/>
                      <a:pt x="44" y="400"/>
                      <a:pt x="51" y="408"/>
                    </a:cubicBezTo>
                    <a:cubicBezTo>
                      <a:pt x="64" y="427"/>
                      <a:pt x="81" y="443"/>
                      <a:pt x="99" y="457"/>
                    </a:cubicBezTo>
                    <a:cubicBezTo>
                      <a:pt x="107" y="463"/>
                      <a:pt x="118" y="465"/>
                      <a:pt x="128" y="462"/>
                    </a:cubicBezTo>
                    <a:cubicBezTo>
                      <a:pt x="168" y="449"/>
                      <a:pt x="168" y="449"/>
                      <a:pt x="168" y="449"/>
                    </a:cubicBezTo>
                    <a:cubicBezTo>
                      <a:pt x="171" y="451"/>
                      <a:pt x="174" y="452"/>
                      <a:pt x="176" y="453"/>
                    </a:cubicBezTo>
                    <a:moveTo>
                      <a:pt x="125" y="396"/>
                    </a:moveTo>
                    <a:cubicBezTo>
                      <a:pt x="121" y="391"/>
                      <a:pt x="116" y="387"/>
                      <a:pt x="112" y="382"/>
                    </a:cubicBezTo>
                    <a:cubicBezTo>
                      <a:pt x="123" y="347"/>
                      <a:pt x="123" y="347"/>
                      <a:pt x="123" y="347"/>
                    </a:cubicBezTo>
                    <a:cubicBezTo>
                      <a:pt x="126" y="339"/>
                      <a:pt x="125" y="330"/>
                      <a:pt x="121" y="323"/>
                    </a:cubicBezTo>
                    <a:cubicBezTo>
                      <a:pt x="117" y="315"/>
                      <a:pt x="114" y="307"/>
                      <a:pt x="111" y="299"/>
                    </a:cubicBezTo>
                    <a:cubicBezTo>
                      <a:pt x="108" y="291"/>
                      <a:pt x="103" y="284"/>
                      <a:pt x="95" y="280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43"/>
                      <a:pt x="64" y="243"/>
                      <a:pt x="64" y="243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103" y="223"/>
                      <a:pt x="108" y="216"/>
                      <a:pt x="111" y="208"/>
                    </a:cubicBezTo>
                    <a:cubicBezTo>
                      <a:pt x="114" y="200"/>
                      <a:pt x="117" y="192"/>
                      <a:pt x="121" y="185"/>
                    </a:cubicBezTo>
                    <a:cubicBezTo>
                      <a:pt x="125" y="177"/>
                      <a:pt x="126" y="168"/>
                      <a:pt x="123" y="160"/>
                    </a:cubicBezTo>
                    <a:cubicBezTo>
                      <a:pt x="112" y="125"/>
                      <a:pt x="112" y="125"/>
                      <a:pt x="112" y="125"/>
                    </a:cubicBezTo>
                    <a:cubicBezTo>
                      <a:pt x="116" y="120"/>
                      <a:pt x="121" y="116"/>
                      <a:pt x="125" y="111"/>
                    </a:cubicBezTo>
                    <a:cubicBezTo>
                      <a:pt x="161" y="123"/>
                      <a:pt x="161" y="123"/>
                      <a:pt x="161" y="123"/>
                    </a:cubicBezTo>
                    <a:cubicBezTo>
                      <a:pt x="169" y="125"/>
                      <a:pt x="177" y="124"/>
                      <a:pt x="185" y="120"/>
                    </a:cubicBezTo>
                    <a:cubicBezTo>
                      <a:pt x="193" y="116"/>
                      <a:pt x="201" y="113"/>
                      <a:pt x="209" y="111"/>
                    </a:cubicBezTo>
                    <a:cubicBezTo>
                      <a:pt x="217" y="108"/>
                      <a:pt x="224" y="102"/>
                      <a:pt x="228" y="95"/>
                    </a:cubicBezTo>
                    <a:cubicBezTo>
                      <a:pt x="243" y="64"/>
                      <a:pt x="243" y="64"/>
                      <a:pt x="243" y="64"/>
                    </a:cubicBezTo>
                    <a:cubicBezTo>
                      <a:pt x="265" y="64"/>
                      <a:pt x="265" y="64"/>
                      <a:pt x="265" y="64"/>
                    </a:cubicBezTo>
                    <a:cubicBezTo>
                      <a:pt x="280" y="95"/>
                      <a:pt x="280" y="95"/>
                      <a:pt x="280" y="95"/>
                    </a:cubicBezTo>
                    <a:cubicBezTo>
                      <a:pt x="284" y="102"/>
                      <a:pt x="291" y="108"/>
                      <a:pt x="299" y="111"/>
                    </a:cubicBezTo>
                    <a:cubicBezTo>
                      <a:pt x="307" y="113"/>
                      <a:pt x="315" y="116"/>
                      <a:pt x="323" y="120"/>
                    </a:cubicBezTo>
                    <a:cubicBezTo>
                      <a:pt x="331" y="124"/>
                      <a:pt x="339" y="125"/>
                      <a:pt x="348" y="123"/>
                    </a:cubicBezTo>
                    <a:cubicBezTo>
                      <a:pt x="383" y="111"/>
                      <a:pt x="383" y="111"/>
                      <a:pt x="383" y="111"/>
                    </a:cubicBezTo>
                    <a:cubicBezTo>
                      <a:pt x="387" y="116"/>
                      <a:pt x="392" y="120"/>
                      <a:pt x="396" y="125"/>
                    </a:cubicBezTo>
                    <a:cubicBezTo>
                      <a:pt x="385" y="160"/>
                      <a:pt x="385" y="160"/>
                      <a:pt x="385" y="160"/>
                    </a:cubicBezTo>
                    <a:cubicBezTo>
                      <a:pt x="382" y="168"/>
                      <a:pt x="383" y="177"/>
                      <a:pt x="387" y="185"/>
                    </a:cubicBezTo>
                    <a:cubicBezTo>
                      <a:pt x="391" y="192"/>
                      <a:pt x="394" y="200"/>
                      <a:pt x="397" y="208"/>
                    </a:cubicBezTo>
                    <a:cubicBezTo>
                      <a:pt x="400" y="216"/>
                      <a:pt x="405" y="223"/>
                      <a:pt x="413" y="227"/>
                    </a:cubicBezTo>
                    <a:cubicBezTo>
                      <a:pt x="444" y="243"/>
                      <a:pt x="444" y="243"/>
                      <a:pt x="444" y="243"/>
                    </a:cubicBezTo>
                    <a:cubicBezTo>
                      <a:pt x="444" y="264"/>
                      <a:pt x="444" y="264"/>
                      <a:pt x="444" y="264"/>
                    </a:cubicBezTo>
                    <a:cubicBezTo>
                      <a:pt x="413" y="280"/>
                      <a:pt x="413" y="280"/>
                      <a:pt x="413" y="280"/>
                    </a:cubicBezTo>
                    <a:cubicBezTo>
                      <a:pt x="405" y="284"/>
                      <a:pt x="400" y="291"/>
                      <a:pt x="397" y="299"/>
                    </a:cubicBezTo>
                    <a:cubicBezTo>
                      <a:pt x="394" y="307"/>
                      <a:pt x="391" y="315"/>
                      <a:pt x="387" y="323"/>
                    </a:cubicBezTo>
                    <a:cubicBezTo>
                      <a:pt x="383" y="330"/>
                      <a:pt x="382" y="339"/>
                      <a:pt x="385" y="347"/>
                    </a:cubicBezTo>
                    <a:cubicBezTo>
                      <a:pt x="396" y="382"/>
                      <a:pt x="396" y="382"/>
                      <a:pt x="396" y="382"/>
                    </a:cubicBezTo>
                    <a:cubicBezTo>
                      <a:pt x="392" y="387"/>
                      <a:pt x="387" y="391"/>
                      <a:pt x="383" y="396"/>
                    </a:cubicBezTo>
                    <a:cubicBezTo>
                      <a:pt x="348" y="385"/>
                      <a:pt x="348" y="385"/>
                      <a:pt x="348" y="385"/>
                    </a:cubicBezTo>
                    <a:cubicBezTo>
                      <a:pt x="339" y="382"/>
                      <a:pt x="331" y="383"/>
                      <a:pt x="323" y="387"/>
                    </a:cubicBezTo>
                    <a:cubicBezTo>
                      <a:pt x="315" y="391"/>
                      <a:pt x="307" y="394"/>
                      <a:pt x="299" y="397"/>
                    </a:cubicBezTo>
                    <a:cubicBezTo>
                      <a:pt x="291" y="399"/>
                      <a:pt x="284" y="405"/>
                      <a:pt x="280" y="412"/>
                    </a:cubicBezTo>
                    <a:cubicBezTo>
                      <a:pt x="265" y="443"/>
                      <a:pt x="265" y="443"/>
                      <a:pt x="265" y="443"/>
                    </a:cubicBezTo>
                    <a:cubicBezTo>
                      <a:pt x="243" y="443"/>
                      <a:pt x="243" y="443"/>
                      <a:pt x="243" y="443"/>
                    </a:cubicBezTo>
                    <a:cubicBezTo>
                      <a:pt x="228" y="412"/>
                      <a:pt x="228" y="412"/>
                      <a:pt x="228" y="412"/>
                    </a:cubicBezTo>
                    <a:cubicBezTo>
                      <a:pt x="224" y="405"/>
                      <a:pt x="217" y="399"/>
                      <a:pt x="209" y="397"/>
                    </a:cubicBezTo>
                    <a:cubicBezTo>
                      <a:pt x="201" y="394"/>
                      <a:pt x="193" y="391"/>
                      <a:pt x="185" y="387"/>
                    </a:cubicBezTo>
                    <a:cubicBezTo>
                      <a:pt x="177" y="383"/>
                      <a:pt x="169" y="382"/>
                      <a:pt x="161" y="385"/>
                    </a:cubicBezTo>
                    <a:lnTo>
                      <a:pt x="125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7" name="Freeform 24">
                <a:extLst>
                  <a:ext uri="{FF2B5EF4-FFF2-40B4-BE49-F238E27FC236}">
                    <a16:creationId xmlns:a16="http://schemas.microsoft.com/office/drawing/2014/main" id="{9F6E334C-B330-46DF-8E84-5DEFDD6F84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2988" y="660400"/>
                <a:ext cx="390525" cy="644525"/>
              </a:xfrm>
              <a:custGeom>
                <a:avLst/>
                <a:gdLst>
                  <a:gd name="T0" fmla="*/ 0 w 641"/>
                  <a:gd name="T1" fmla="*/ 352 h 1056"/>
                  <a:gd name="T2" fmla="*/ 66 w 641"/>
                  <a:gd name="T3" fmla="*/ 566 h 1056"/>
                  <a:gd name="T4" fmla="*/ 126 w 641"/>
                  <a:gd name="T5" fmla="*/ 762 h 1056"/>
                  <a:gd name="T6" fmla="*/ 121 w 641"/>
                  <a:gd name="T7" fmla="*/ 896 h 1056"/>
                  <a:gd name="T8" fmla="*/ 127 w 641"/>
                  <a:gd name="T9" fmla="*/ 1031 h 1056"/>
                  <a:gd name="T10" fmla="*/ 192 w 641"/>
                  <a:gd name="T11" fmla="*/ 1056 h 1056"/>
                  <a:gd name="T12" fmla="*/ 448 w 641"/>
                  <a:gd name="T13" fmla="*/ 1056 h 1056"/>
                  <a:gd name="T14" fmla="*/ 544 w 641"/>
                  <a:gd name="T15" fmla="*/ 960 h 1056"/>
                  <a:gd name="T16" fmla="*/ 519 w 641"/>
                  <a:gd name="T17" fmla="*/ 896 h 1056"/>
                  <a:gd name="T18" fmla="*/ 514 w 641"/>
                  <a:gd name="T19" fmla="*/ 762 h 1056"/>
                  <a:gd name="T20" fmla="*/ 574 w 641"/>
                  <a:gd name="T21" fmla="*/ 566 h 1056"/>
                  <a:gd name="T22" fmla="*/ 640 w 641"/>
                  <a:gd name="T23" fmla="*/ 352 h 1056"/>
                  <a:gd name="T24" fmla="*/ 320 w 641"/>
                  <a:gd name="T25" fmla="*/ 0 h 1056"/>
                  <a:gd name="T26" fmla="*/ 0 w 641"/>
                  <a:gd name="T27" fmla="*/ 352 h 1056"/>
                  <a:gd name="T28" fmla="*/ 480 w 641"/>
                  <a:gd name="T29" fmla="*/ 832 h 1056"/>
                  <a:gd name="T30" fmla="*/ 448 w 641"/>
                  <a:gd name="T31" fmla="*/ 864 h 1056"/>
                  <a:gd name="T32" fmla="*/ 192 w 641"/>
                  <a:gd name="T33" fmla="*/ 864 h 1056"/>
                  <a:gd name="T34" fmla="*/ 160 w 641"/>
                  <a:gd name="T35" fmla="*/ 832 h 1056"/>
                  <a:gd name="T36" fmla="*/ 192 w 641"/>
                  <a:gd name="T37" fmla="*/ 800 h 1056"/>
                  <a:gd name="T38" fmla="*/ 448 w 641"/>
                  <a:gd name="T39" fmla="*/ 800 h 1056"/>
                  <a:gd name="T40" fmla="*/ 480 w 641"/>
                  <a:gd name="T41" fmla="*/ 832 h 1056"/>
                  <a:gd name="T42" fmla="*/ 448 w 641"/>
                  <a:gd name="T43" fmla="*/ 992 h 1056"/>
                  <a:gd name="T44" fmla="*/ 192 w 641"/>
                  <a:gd name="T45" fmla="*/ 992 h 1056"/>
                  <a:gd name="T46" fmla="*/ 160 w 641"/>
                  <a:gd name="T47" fmla="*/ 960 h 1056"/>
                  <a:gd name="T48" fmla="*/ 192 w 641"/>
                  <a:gd name="T49" fmla="*/ 928 h 1056"/>
                  <a:gd name="T50" fmla="*/ 448 w 641"/>
                  <a:gd name="T51" fmla="*/ 928 h 1056"/>
                  <a:gd name="T52" fmla="*/ 480 w 641"/>
                  <a:gd name="T53" fmla="*/ 960 h 1056"/>
                  <a:gd name="T54" fmla="*/ 448 w 641"/>
                  <a:gd name="T55" fmla="*/ 992 h 1056"/>
                  <a:gd name="T56" fmla="*/ 320 w 641"/>
                  <a:gd name="T57" fmla="*/ 64 h 1056"/>
                  <a:gd name="T58" fmla="*/ 576 w 641"/>
                  <a:gd name="T59" fmla="*/ 352 h 1056"/>
                  <a:gd name="T60" fmla="*/ 521 w 641"/>
                  <a:gd name="T61" fmla="*/ 529 h 1056"/>
                  <a:gd name="T62" fmla="*/ 453 w 641"/>
                  <a:gd name="T63" fmla="*/ 736 h 1056"/>
                  <a:gd name="T64" fmla="*/ 448 w 641"/>
                  <a:gd name="T65" fmla="*/ 736 h 1056"/>
                  <a:gd name="T66" fmla="*/ 192 w 641"/>
                  <a:gd name="T67" fmla="*/ 736 h 1056"/>
                  <a:gd name="T68" fmla="*/ 187 w 641"/>
                  <a:gd name="T69" fmla="*/ 736 h 1056"/>
                  <a:gd name="T70" fmla="*/ 119 w 641"/>
                  <a:gd name="T71" fmla="*/ 529 h 1056"/>
                  <a:gd name="T72" fmla="*/ 64 w 641"/>
                  <a:gd name="T73" fmla="*/ 352 h 1056"/>
                  <a:gd name="T74" fmla="*/ 320 w 641"/>
                  <a:gd name="T75" fmla="*/ 64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41" h="1056">
                    <a:moveTo>
                      <a:pt x="0" y="352"/>
                    </a:moveTo>
                    <a:cubicBezTo>
                      <a:pt x="0" y="428"/>
                      <a:pt x="23" y="503"/>
                      <a:pt x="66" y="566"/>
                    </a:cubicBezTo>
                    <a:cubicBezTo>
                      <a:pt x="100" y="626"/>
                      <a:pt x="120" y="693"/>
                      <a:pt x="126" y="762"/>
                    </a:cubicBezTo>
                    <a:cubicBezTo>
                      <a:pt x="88" y="798"/>
                      <a:pt x="86" y="857"/>
                      <a:pt x="121" y="896"/>
                    </a:cubicBezTo>
                    <a:cubicBezTo>
                      <a:pt x="85" y="935"/>
                      <a:pt x="88" y="995"/>
                      <a:pt x="127" y="1031"/>
                    </a:cubicBezTo>
                    <a:cubicBezTo>
                      <a:pt x="145" y="1047"/>
                      <a:pt x="168" y="1056"/>
                      <a:pt x="192" y="1056"/>
                    </a:cubicBezTo>
                    <a:cubicBezTo>
                      <a:pt x="448" y="1056"/>
                      <a:pt x="448" y="1056"/>
                      <a:pt x="448" y="1056"/>
                    </a:cubicBezTo>
                    <a:cubicBezTo>
                      <a:pt x="501" y="1056"/>
                      <a:pt x="544" y="1013"/>
                      <a:pt x="544" y="960"/>
                    </a:cubicBezTo>
                    <a:cubicBezTo>
                      <a:pt x="544" y="936"/>
                      <a:pt x="535" y="913"/>
                      <a:pt x="519" y="896"/>
                    </a:cubicBezTo>
                    <a:cubicBezTo>
                      <a:pt x="554" y="857"/>
                      <a:pt x="552" y="798"/>
                      <a:pt x="514" y="762"/>
                    </a:cubicBezTo>
                    <a:cubicBezTo>
                      <a:pt x="520" y="693"/>
                      <a:pt x="540" y="626"/>
                      <a:pt x="574" y="566"/>
                    </a:cubicBezTo>
                    <a:cubicBezTo>
                      <a:pt x="617" y="503"/>
                      <a:pt x="641" y="428"/>
                      <a:pt x="640" y="352"/>
                    </a:cubicBezTo>
                    <a:cubicBezTo>
                      <a:pt x="640" y="157"/>
                      <a:pt x="496" y="0"/>
                      <a:pt x="320" y="0"/>
                    </a:cubicBezTo>
                    <a:cubicBezTo>
                      <a:pt x="144" y="0"/>
                      <a:pt x="0" y="157"/>
                      <a:pt x="0" y="352"/>
                    </a:cubicBezTo>
                    <a:moveTo>
                      <a:pt x="480" y="832"/>
                    </a:moveTo>
                    <a:cubicBezTo>
                      <a:pt x="480" y="849"/>
                      <a:pt x="466" y="864"/>
                      <a:pt x="448" y="864"/>
                    </a:cubicBezTo>
                    <a:cubicBezTo>
                      <a:pt x="192" y="864"/>
                      <a:pt x="192" y="864"/>
                      <a:pt x="192" y="864"/>
                    </a:cubicBezTo>
                    <a:cubicBezTo>
                      <a:pt x="174" y="864"/>
                      <a:pt x="160" y="849"/>
                      <a:pt x="160" y="832"/>
                    </a:cubicBezTo>
                    <a:cubicBezTo>
                      <a:pt x="160" y="814"/>
                      <a:pt x="174" y="800"/>
                      <a:pt x="192" y="800"/>
                    </a:cubicBezTo>
                    <a:cubicBezTo>
                      <a:pt x="448" y="800"/>
                      <a:pt x="448" y="800"/>
                      <a:pt x="448" y="800"/>
                    </a:cubicBezTo>
                    <a:cubicBezTo>
                      <a:pt x="466" y="800"/>
                      <a:pt x="480" y="814"/>
                      <a:pt x="480" y="832"/>
                    </a:cubicBezTo>
                    <a:moveTo>
                      <a:pt x="448" y="992"/>
                    </a:moveTo>
                    <a:cubicBezTo>
                      <a:pt x="192" y="992"/>
                      <a:pt x="192" y="992"/>
                      <a:pt x="192" y="992"/>
                    </a:cubicBezTo>
                    <a:cubicBezTo>
                      <a:pt x="174" y="992"/>
                      <a:pt x="160" y="977"/>
                      <a:pt x="160" y="960"/>
                    </a:cubicBezTo>
                    <a:cubicBezTo>
                      <a:pt x="160" y="942"/>
                      <a:pt x="174" y="928"/>
                      <a:pt x="192" y="928"/>
                    </a:cubicBezTo>
                    <a:cubicBezTo>
                      <a:pt x="448" y="928"/>
                      <a:pt x="448" y="928"/>
                      <a:pt x="448" y="928"/>
                    </a:cubicBezTo>
                    <a:cubicBezTo>
                      <a:pt x="466" y="928"/>
                      <a:pt x="480" y="942"/>
                      <a:pt x="480" y="960"/>
                    </a:cubicBezTo>
                    <a:cubicBezTo>
                      <a:pt x="480" y="977"/>
                      <a:pt x="466" y="992"/>
                      <a:pt x="448" y="992"/>
                    </a:cubicBezTo>
                    <a:moveTo>
                      <a:pt x="320" y="64"/>
                    </a:moveTo>
                    <a:cubicBezTo>
                      <a:pt x="461" y="64"/>
                      <a:pt x="576" y="193"/>
                      <a:pt x="576" y="352"/>
                    </a:cubicBezTo>
                    <a:cubicBezTo>
                      <a:pt x="576" y="415"/>
                      <a:pt x="557" y="477"/>
                      <a:pt x="521" y="529"/>
                    </a:cubicBezTo>
                    <a:cubicBezTo>
                      <a:pt x="484" y="593"/>
                      <a:pt x="461" y="663"/>
                      <a:pt x="453" y="736"/>
                    </a:cubicBezTo>
                    <a:cubicBezTo>
                      <a:pt x="451" y="736"/>
                      <a:pt x="450" y="736"/>
                      <a:pt x="448" y="736"/>
                    </a:cubicBezTo>
                    <a:cubicBezTo>
                      <a:pt x="192" y="736"/>
                      <a:pt x="192" y="736"/>
                      <a:pt x="192" y="736"/>
                    </a:cubicBezTo>
                    <a:cubicBezTo>
                      <a:pt x="190" y="736"/>
                      <a:pt x="189" y="736"/>
                      <a:pt x="187" y="736"/>
                    </a:cubicBezTo>
                    <a:cubicBezTo>
                      <a:pt x="179" y="663"/>
                      <a:pt x="156" y="593"/>
                      <a:pt x="119" y="529"/>
                    </a:cubicBezTo>
                    <a:cubicBezTo>
                      <a:pt x="83" y="477"/>
                      <a:pt x="64" y="415"/>
                      <a:pt x="64" y="352"/>
                    </a:cubicBezTo>
                    <a:cubicBezTo>
                      <a:pt x="64" y="193"/>
                      <a:pt x="179" y="64"/>
                      <a:pt x="320" y="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8" name="Freeform 25">
                <a:extLst>
                  <a:ext uri="{FF2B5EF4-FFF2-40B4-BE49-F238E27FC236}">
                    <a16:creationId xmlns:a16="http://schemas.microsoft.com/office/drawing/2014/main" id="{084356C7-9E1C-4CDC-AD5C-335D3C6B6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0775" y="738188"/>
                <a:ext cx="117475" cy="117475"/>
              </a:xfrm>
              <a:custGeom>
                <a:avLst/>
                <a:gdLst>
                  <a:gd name="T0" fmla="*/ 192 w 192"/>
                  <a:gd name="T1" fmla="*/ 64 h 192"/>
                  <a:gd name="T2" fmla="*/ 192 w 192"/>
                  <a:gd name="T3" fmla="*/ 0 h 192"/>
                  <a:gd name="T4" fmla="*/ 0 w 192"/>
                  <a:gd name="T5" fmla="*/ 192 h 192"/>
                  <a:gd name="T6" fmla="*/ 64 w 192"/>
                  <a:gd name="T7" fmla="*/ 192 h 192"/>
                  <a:gd name="T8" fmla="*/ 192 w 192"/>
                  <a:gd name="T9" fmla="*/ 6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92">
                    <a:moveTo>
                      <a:pt x="192" y="64"/>
                    </a:moveTo>
                    <a:cubicBezTo>
                      <a:pt x="192" y="0"/>
                      <a:pt x="192" y="0"/>
                      <a:pt x="192" y="0"/>
                    </a:cubicBezTo>
                    <a:cubicBezTo>
                      <a:pt x="86" y="0"/>
                      <a:pt x="0" y="86"/>
                      <a:pt x="0" y="192"/>
                    </a:cubicBezTo>
                    <a:cubicBezTo>
                      <a:pt x="64" y="192"/>
                      <a:pt x="64" y="192"/>
                      <a:pt x="64" y="192"/>
                    </a:cubicBezTo>
                    <a:cubicBezTo>
                      <a:pt x="64" y="121"/>
                      <a:pt x="121" y="64"/>
                      <a:pt x="192" y="6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904E5A9-8760-48EE-AA95-AE209FBD9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7613" y="561975"/>
                <a:ext cx="39687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7606CF0-2AB3-4746-A5D2-3E9DB536F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613" y="796925"/>
                <a:ext cx="5873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36407AB-161B-464A-A875-5E1AF13276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4563" y="796925"/>
                <a:ext cx="5873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2" name="Freeform 29">
                <a:extLst>
                  <a:ext uri="{FF2B5EF4-FFF2-40B4-BE49-F238E27FC236}">
                    <a16:creationId xmlns:a16="http://schemas.microsoft.com/office/drawing/2014/main" id="{2DFA9EA1-BDF0-447D-B677-CC429E2C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000" y="635000"/>
                <a:ext cx="69850" cy="68263"/>
              </a:xfrm>
              <a:custGeom>
                <a:avLst/>
                <a:gdLst>
                  <a:gd name="T0" fmla="*/ 0 w 44"/>
                  <a:gd name="T1" fmla="*/ 17 h 43"/>
                  <a:gd name="T2" fmla="*/ 18 w 44"/>
                  <a:gd name="T3" fmla="*/ 0 h 43"/>
                  <a:gd name="T4" fmla="*/ 44 w 44"/>
                  <a:gd name="T5" fmla="*/ 26 h 43"/>
                  <a:gd name="T6" fmla="*/ 27 w 44"/>
                  <a:gd name="T7" fmla="*/ 43 h 43"/>
                  <a:gd name="T8" fmla="*/ 0 w 44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0" y="17"/>
                    </a:moveTo>
                    <a:lnTo>
                      <a:pt x="18" y="0"/>
                    </a:lnTo>
                    <a:lnTo>
                      <a:pt x="44" y="26"/>
                    </a:lnTo>
                    <a:lnTo>
                      <a:pt x="27" y="43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3" name="Freeform 30">
                <a:extLst>
                  <a:ext uri="{FF2B5EF4-FFF2-40B4-BE49-F238E27FC236}">
                    <a16:creationId xmlns:a16="http://schemas.microsoft.com/office/drawing/2014/main" id="{8EB7103A-067C-492E-9675-5ED29719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0650" y="635000"/>
                <a:ext cx="68262" cy="68263"/>
              </a:xfrm>
              <a:custGeom>
                <a:avLst/>
                <a:gdLst>
                  <a:gd name="T0" fmla="*/ 0 w 43"/>
                  <a:gd name="T1" fmla="*/ 26 h 43"/>
                  <a:gd name="T2" fmla="*/ 26 w 43"/>
                  <a:gd name="T3" fmla="*/ 0 h 43"/>
                  <a:gd name="T4" fmla="*/ 43 w 43"/>
                  <a:gd name="T5" fmla="*/ 17 h 43"/>
                  <a:gd name="T6" fmla="*/ 17 w 43"/>
                  <a:gd name="T7" fmla="*/ 43 h 43"/>
                  <a:gd name="T8" fmla="*/ 0 w 43"/>
                  <a:gd name="T9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0" y="26"/>
                    </a:moveTo>
                    <a:lnTo>
                      <a:pt x="26" y="0"/>
                    </a:lnTo>
                    <a:lnTo>
                      <a:pt x="43" y="17"/>
                    </a:lnTo>
                    <a:lnTo>
                      <a:pt x="17" y="4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A603E0F1-A546-4027-A86F-16B961FEF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5513" y="1130300"/>
                <a:ext cx="3810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01D9813-FF06-4047-B06B-F1FF386DF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130300"/>
                <a:ext cx="396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07E3FB1-20E3-43C1-ADB3-4AEA73578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208088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20474A4-2856-428E-A018-367B387D8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285875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5E97083-9B5C-4726-BC1B-6FE7047E6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363663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1174018-C632-4099-AFF7-E4B75418C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443038"/>
                <a:ext cx="396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4EEB853-503F-4170-B4AF-249B062D2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3300" y="1520825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444C761-BEE7-4DDF-B01B-7E67C9AD2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8250" y="1363663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7313304-F591-4A2D-BBE2-94B70B84D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8250" y="1443038"/>
                <a:ext cx="3810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C3C173E-CA93-466B-A25F-17DBDDCDE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8250" y="1520825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32E2775-7F9A-45E7-AD07-579175561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1088" y="1520825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FD3C9A5-593A-4DDC-866F-427D421D48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8875" y="1520825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373CEF3-2585-496B-A95E-ED4B0AC94890}"/>
                </a:ext>
              </a:extLst>
            </p:cNvPr>
            <p:cNvGrpSpPr/>
            <p:nvPr/>
          </p:nvGrpSpPr>
          <p:grpSpPr>
            <a:xfrm>
              <a:off x="6047149" y="3181673"/>
              <a:ext cx="491312" cy="494658"/>
              <a:chOff x="5014913" y="561975"/>
              <a:chExt cx="1166813" cy="1174750"/>
            </a:xfrm>
            <a:solidFill>
              <a:schemeClr val="bg1"/>
            </a:solidFill>
          </p:grpSpPr>
          <p:sp>
            <p:nvSpPr>
              <p:cNvPr id="82" name="Freeform 46">
                <a:extLst>
                  <a:ext uri="{FF2B5EF4-FFF2-40B4-BE49-F238E27FC236}">
                    <a16:creationId xmlns:a16="http://schemas.microsoft.com/office/drawing/2014/main" id="{57BC0052-575B-47C0-8F3E-F8B4CFC43C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4913" y="561975"/>
                <a:ext cx="1166813" cy="1174750"/>
              </a:xfrm>
              <a:custGeom>
                <a:avLst/>
                <a:gdLst>
                  <a:gd name="T0" fmla="*/ 1622 w 1910"/>
                  <a:gd name="T1" fmla="*/ 0 h 1923"/>
                  <a:gd name="T2" fmla="*/ 1206 w 1910"/>
                  <a:gd name="T3" fmla="*/ 0 h 1923"/>
                  <a:gd name="T4" fmla="*/ 1051 w 1910"/>
                  <a:gd name="T5" fmla="*/ 531 h 1923"/>
                  <a:gd name="T6" fmla="*/ 534 w 1910"/>
                  <a:gd name="T7" fmla="*/ 1139 h 1923"/>
                  <a:gd name="T8" fmla="*/ 383 w 1910"/>
                  <a:gd name="T9" fmla="*/ 1033 h 1923"/>
                  <a:gd name="T10" fmla="*/ 255 w 1910"/>
                  <a:gd name="T11" fmla="*/ 1207 h 1923"/>
                  <a:gd name="T12" fmla="*/ 310 w 1910"/>
                  <a:gd name="T13" fmla="*/ 1363 h 1923"/>
                  <a:gd name="T14" fmla="*/ 159 w 1910"/>
                  <a:gd name="T15" fmla="*/ 1257 h 1923"/>
                  <a:gd name="T16" fmla="*/ 27 w 1910"/>
                  <a:gd name="T17" fmla="*/ 1435 h 1923"/>
                  <a:gd name="T18" fmla="*/ 12 w 1910"/>
                  <a:gd name="T19" fmla="*/ 1660 h 1923"/>
                  <a:gd name="T20" fmla="*/ 220 w 1910"/>
                  <a:gd name="T21" fmla="*/ 1913 h 1923"/>
                  <a:gd name="T22" fmla="*/ 266 w 1910"/>
                  <a:gd name="T23" fmla="*/ 1913 h 1923"/>
                  <a:gd name="T24" fmla="*/ 575 w 1910"/>
                  <a:gd name="T25" fmla="*/ 1815 h 1923"/>
                  <a:gd name="T26" fmla="*/ 780 w 1910"/>
                  <a:gd name="T27" fmla="*/ 1655 h 1923"/>
                  <a:gd name="T28" fmla="*/ 675 w 1910"/>
                  <a:gd name="T29" fmla="*/ 1504 h 1923"/>
                  <a:gd name="T30" fmla="*/ 1379 w 1910"/>
                  <a:gd name="T31" fmla="*/ 858 h 1923"/>
                  <a:gd name="T32" fmla="*/ 1910 w 1910"/>
                  <a:gd name="T33" fmla="*/ 704 h 1923"/>
                  <a:gd name="T34" fmla="*/ 1910 w 1910"/>
                  <a:gd name="T35" fmla="*/ 288 h 1923"/>
                  <a:gd name="T36" fmla="*/ 1622 w 1910"/>
                  <a:gd name="T37" fmla="*/ 928 h 1923"/>
                  <a:gd name="T38" fmla="*/ 1427 w 1910"/>
                  <a:gd name="T39" fmla="*/ 816 h 1923"/>
                  <a:gd name="T40" fmla="*/ 1327 w 1910"/>
                  <a:gd name="T41" fmla="*/ 761 h 1923"/>
                  <a:gd name="T42" fmla="*/ 607 w 1910"/>
                  <a:gd name="T43" fmla="*/ 1527 h 1923"/>
                  <a:gd name="T44" fmla="*/ 598 w 1910"/>
                  <a:gd name="T45" fmla="*/ 1747 h 1923"/>
                  <a:gd name="T46" fmla="*/ 447 w 1910"/>
                  <a:gd name="T47" fmla="*/ 1641 h 1923"/>
                  <a:gd name="T48" fmla="*/ 80 w 1910"/>
                  <a:gd name="T49" fmla="*/ 1683 h 1923"/>
                  <a:gd name="T50" fmla="*/ 200 w 1910"/>
                  <a:gd name="T51" fmla="*/ 1517 h 1923"/>
                  <a:gd name="T52" fmla="*/ 182 w 1910"/>
                  <a:gd name="T53" fmla="*/ 1325 h 1923"/>
                  <a:gd name="T54" fmla="*/ 332 w 1910"/>
                  <a:gd name="T55" fmla="*/ 1431 h 1923"/>
                  <a:gd name="T56" fmla="*/ 428 w 1910"/>
                  <a:gd name="T57" fmla="*/ 1289 h 1923"/>
                  <a:gd name="T58" fmla="*/ 406 w 1910"/>
                  <a:gd name="T59" fmla="*/ 1101 h 1923"/>
                  <a:gd name="T60" fmla="*/ 556 w 1910"/>
                  <a:gd name="T61" fmla="*/ 1207 h 1923"/>
                  <a:gd name="T62" fmla="*/ 1164 w 1910"/>
                  <a:gd name="T63" fmla="*/ 553 h 1923"/>
                  <a:gd name="T64" fmla="*/ 1088 w 1910"/>
                  <a:gd name="T65" fmla="*/ 478 h 1923"/>
                  <a:gd name="T66" fmla="*/ 1206 w 1910"/>
                  <a:gd name="T67" fmla="*/ 64 h 1923"/>
                  <a:gd name="T68" fmla="*/ 1440 w 1910"/>
                  <a:gd name="T69" fmla="*/ 158 h 1923"/>
                  <a:gd name="T70" fmla="*/ 1846 w 1910"/>
                  <a:gd name="T71" fmla="*/ 288 h 1923"/>
                  <a:gd name="T72" fmla="*/ 1738 w 1910"/>
                  <a:gd name="T73" fmla="*/ 496 h 1923"/>
                  <a:gd name="T74" fmla="*/ 1846 w 1910"/>
                  <a:gd name="T75" fmla="*/ 704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10" h="1923">
                    <a:moveTo>
                      <a:pt x="1910" y="288"/>
                    </a:moveTo>
                    <a:cubicBezTo>
                      <a:pt x="1910" y="129"/>
                      <a:pt x="1780" y="0"/>
                      <a:pt x="1622" y="0"/>
                    </a:cubicBezTo>
                    <a:cubicBezTo>
                      <a:pt x="1543" y="0"/>
                      <a:pt x="1468" y="33"/>
                      <a:pt x="1414" y="89"/>
                    </a:cubicBezTo>
                    <a:cubicBezTo>
                      <a:pt x="1360" y="33"/>
                      <a:pt x="1284" y="0"/>
                      <a:pt x="1206" y="0"/>
                    </a:cubicBezTo>
                    <a:cubicBezTo>
                      <a:pt x="1047" y="0"/>
                      <a:pt x="918" y="129"/>
                      <a:pt x="918" y="288"/>
                    </a:cubicBezTo>
                    <a:cubicBezTo>
                      <a:pt x="918" y="387"/>
                      <a:pt x="967" y="477"/>
                      <a:pt x="1051" y="531"/>
                    </a:cubicBezTo>
                    <a:cubicBezTo>
                      <a:pt x="1096" y="576"/>
                      <a:pt x="1096" y="576"/>
                      <a:pt x="1096" y="576"/>
                    </a:cubicBezTo>
                    <a:cubicBezTo>
                      <a:pt x="534" y="1139"/>
                      <a:pt x="534" y="1139"/>
                      <a:pt x="534" y="1139"/>
                    </a:cubicBezTo>
                    <a:cubicBezTo>
                      <a:pt x="428" y="1033"/>
                      <a:pt x="428" y="1033"/>
                      <a:pt x="428" y="1033"/>
                    </a:cubicBezTo>
                    <a:cubicBezTo>
                      <a:pt x="416" y="1021"/>
                      <a:pt x="396" y="1021"/>
                      <a:pt x="383" y="1033"/>
                    </a:cubicBezTo>
                    <a:cubicBezTo>
                      <a:pt x="255" y="1161"/>
                      <a:pt x="255" y="1161"/>
                      <a:pt x="255" y="1161"/>
                    </a:cubicBezTo>
                    <a:cubicBezTo>
                      <a:pt x="243" y="1174"/>
                      <a:pt x="243" y="1194"/>
                      <a:pt x="255" y="1207"/>
                    </a:cubicBezTo>
                    <a:cubicBezTo>
                      <a:pt x="360" y="1312"/>
                      <a:pt x="360" y="1312"/>
                      <a:pt x="360" y="1312"/>
                    </a:cubicBezTo>
                    <a:cubicBezTo>
                      <a:pt x="310" y="1363"/>
                      <a:pt x="310" y="1363"/>
                      <a:pt x="310" y="1363"/>
                    </a:cubicBezTo>
                    <a:cubicBezTo>
                      <a:pt x="204" y="1257"/>
                      <a:pt x="204" y="1257"/>
                      <a:pt x="204" y="1257"/>
                    </a:cubicBezTo>
                    <a:cubicBezTo>
                      <a:pt x="192" y="1245"/>
                      <a:pt x="172" y="1245"/>
                      <a:pt x="159" y="1257"/>
                    </a:cubicBezTo>
                    <a:cubicBezTo>
                      <a:pt x="27" y="1389"/>
                      <a:pt x="27" y="1389"/>
                      <a:pt x="27" y="1389"/>
                    </a:cubicBezTo>
                    <a:cubicBezTo>
                      <a:pt x="15" y="1402"/>
                      <a:pt x="15" y="1422"/>
                      <a:pt x="27" y="1435"/>
                    </a:cubicBezTo>
                    <a:cubicBezTo>
                      <a:pt x="132" y="1540"/>
                      <a:pt x="132" y="1540"/>
                      <a:pt x="132" y="1540"/>
                    </a:cubicBezTo>
                    <a:cubicBezTo>
                      <a:pt x="12" y="1660"/>
                      <a:pt x="12" y="1660"/>
                      <a:pt x="12" y="1660"/>
                    </a:cubicBezTo>
                    <a:cubicBezTo>
                      <a:pt x="0" y="1672"/>
                      <a:pt x="0" y="1693"/>
                      <a:pt x="12" y="1705"/>
                    </a:cubicBezTo>
                    <a:cubicBezTo>
                      <a:pt x="220" y="1913"/>
                      <a:pt x="220" y="1913"/>
                      <a:pt x="220" y="1913"/>
                    </a:cubicBezTo>
                    <a:cubicBezTo>
                      <a:pt x="227" y="1919"/>
                      <a:pt x="235" y="1923"/>
                      <a:pt x="243" y="1923"/>
                    </a:cubicBezTo>
                    <a:cubicBezTo>
                      <a:pt x="251" y="1923"/>
                      <a:pt x="259" y="1919"/>
                      <a:pt x="266" y="1913"/>
                    </a:cubicBezTo>
                    <a:cubicBezTo>
                      <a:pt x="470" y="1709"/>
                      <a:pt x="470" y="1709"/>
                      <a:pt x="470" y="1709"/>
                    </a:cubicBezTo>
                    <a:cubicBezTo>
                      <a:pt x="575" y="1815"/>
                      <a:pt x="575" y="1815"/>
                      <a:pt x="575" y="1815"/>
                    </a:cubicBezTo>
                    <a:cubicBezTo>
                      <a:pt x="588" y="1827"/>
                      <a:pt x="608" y="1827"/>
                      <a:pt x="620" y="1815"/>
                    </a:cubicBezTo>
                    <a:cubicBezTo>
                      <a:pt x="780" y="1655"/>
                      <a:pt x="780" y="1655"/>
                      <a:pt x="780" y="1655"/>
                    </a:cubicBezTo>
                    <a:cubicBezTo>
                      <a:pt x="793" y="1642"/>
                      <a:pt x="793" y="1622"/>
                      <a:pt x="780" y="1609"/>
                    </a:cubicBezTo>
                    <a:cubicBezTo>
                      <a:pt x="675" y="1504"/>
                      <a:pt x="675" y="1504"/>
                      <a:pt x="675" y="1504"/>
                    </a:cubicBezTo>
                    <a:cubicBezTo>
                      <a:pt x="1350" y="829"/>
                      <a:pt x="1350" y="829"/>
                      <a:pt x="1350" y="829"/>
                    </a:cubicBezTo>
                    <a:cubicBezTo>
                      <a:pt x="1379" y="858"/>
                      <a:pt x="1379" y="858"/>
                      <a:pt x="1379" y="858"/>
                    </a:cubicBezTo>
                    <a:cubicBezTo>
                      <a:pt x="1432" y="942"/>
                      <a:pt x="1523" y="992"/>
                      <a:pt x="1622" y="992"/>
                    </a:cubicBezTo>
                    <a:cubicBezTo>
                      <a:pt x="1780" y="992"/>
                      <a:pt x="1910" y="863"/>
                      <a:pt x="1910" y="704"/>
                    </a:cubicBezTo>
                    <a:cubicBezTo>
                      <a:pt x="1910" y="625"/>
                      <a:pt x="1877" y="550"/>
                      <a:pt x="1821" y="496"/>
                    </a:cubicBezTo>
                    <a:cubicBezTo>
                      <a:pt x="1877" y="442"/>
                      <a:pt x="1910" y="367"/>
                      <a:pt x="1910" y="288"/>
                    </a:cubicBezTo>
                    <a:moveTo>
                      <a:pt x="1846" y="704"/>
                    </a:moveTo>
                    <a:cubicBezTo>
                      <a:pt x="1846" y="827"/>
                      <a:pt x="1745" y="928"/>
                      <a:pt x="1622" y="928"/>
                    </a:cubicBezTo>
                    <a:cubicBezTo>
                      <a:pt x="1544" y="928"/>
                      <a:pt x="1473" y="888"/>
                      <a:pt x="1431" y="822"/>
                    </a:cubicBezTo>
                    <a:cubicBezTo>
                      <a:pt x="1430" y="819"/>
                      <a:pt x="1428" y="817"/>
                      <a:pt x="1427" y="816"/>
                    </a:cubicBezTo>
                    <a:cubicBezTo>
                      <a:pt x="1372" y="761"/>
                      <a:pt x="1372" y="761"/>
                      <a:pt x="1372" y="761"/>
                    </a:cubicBezTo>
                    <a:cubicBezTo>
                      <a:pt x="1360" y="749"/>
                      <a:pt x="1340" y="749"/>
                      <a:pt x="1327" y="761"/>
                    </a:cubicBezTo>
                    <a:cubicBezTo>
                      <a:pt x="607" y="1481"/>
                      <a:pt x="607" y="1481"/>
                      <a:pt x="607" y="1481"/>
                    </a:cubicBezTo>
                    <a:cubicBezTo>
                      <a:pt x="595" y="1494"/>
                      <a:pt x="595" y="1514"/>
                      <a:pt x="607" y="1527"/>
                    </a:cubicBezTo>
                    <a:cubicBezTo>
                      <a:pt x="712" y="1632"/>
                      <a:pt x="712" y="1632"/>
                      <a:pt x="712" y="1632"/>
                    </a:cubicBezTo>
                    <a:cubicBezTo>
                      <a:pt x="598" y="1747"/>
                      <a:pt x="598" y="1747"/>
                      <a:pt x="598" y="1747"/>
                    </a:cubicBezTo>
                    <a:cubicBezTo>
                      <a:pt x="492" y="1641"/>
                      <a:pt x="492" y="1641"/>
                      <a:pt x="492" y="1641"/>
                    </a:cubicBezTo>
                    <a:cubicBezTo>
                      <a:pt x="480" y="1629"/>
                      <a:pt x="460" y="1629"/>
                      <a:pt x="447" y="1641"/>
                    </a:cubicBezTo>
                    <a:cubicBezTo>
                      <a:pt x="243" y="1845"/>
                      <a:pt x="243" y="1845"/>
                      <a:pt x="243" y="1845"/>
                    </a:cubicBezTo>
                    <a:cubicBezTo>
                      <a:pt x="80" y="1683"/>
                      <a:pt x="80" y="1683"/>
                      <a:pt x="80" y="1683"/>
                    </a:cubicBezTo>
                    <a:cubicBezTo>
                      <a:pt x="200" y="1563"/>
                      <a:pt x="200" y="1563"/>
                      <a:pt x="200" y="1563"/>
                    </a:cubicBezTo>
                    <a:cubicBezTo>
                      <a:pt x="213" y="1550"/>
                      <a:pt x="213" y="1530"/>
                      <a:pt x="200" y="1517"/>
                    </a:cubicBezTo>
                    <a:cubicBezTo>
                      <a:pt x="95" y="1412"/>
                      <a:pt x="95" y="1412"/>
                      <a:pt x="95" y="1412"/>
                    </a:cubicBezTo>
                    <a:cubicBezTo>
                      <a:pt x="182" y="1325"/>
                      <a:pt x="182" y="1325"/>
                      <a:pt x="182" y="1325"/>
                    </a:cubicBezTo>
                    <a:cubicBezTo>
                      <a:pt x="287" y="1431"/>
                      <a:pt x="287" y="1431"/>
                      <a:pt x="287" y="1431"/>
                    </a:cubicBezTo>
                    <a:cubicBezTo>
                      <a:pt x="300" y="1443"/>
                      <a:pt x="320" y="1443"/>
                      <a:pt x="332" y="1431"/>
                    </a:cubicBezTo>
                    <a:cubicBezTo>
                      <a:pt x="428" y="1335"/>
                      <a:pt x="428" y="1335"/>
                      <a:pt x="428" y="1335"/>
                    </a:cubicBezTo>
                    <a:cubicBezTo>
                      <a:pt x="441" y="1322"/>
                      <a:pt x="441" y="1302"/>
                      <a:pt x="428" y="1289"/>
                    </a:cubicBezTo>
                    <a:cubicBezTo>
                      <a:pt x="323" y="1184"/>
                      <a:pt x="323" y="1184"/>
                      <a:pt x="323" y="1184"/>
                    </a:cubicBezTo>
                    <a:cubicBezTo>
                      <a:pt x="406" y="1101"/>
                      <a:pt x="406" y="1101"/>
                      <a:pt x="406" y="1101"/>
                    </a:cubicBezTo>
                    <a:cubicBezTo>
                      <a:pt x="511" y="1207"/>
                      <a:pt x="511" y="1207"/>
                      <a:pt x="511" y="1207"/>
                    </a:cubicBezTo>
                    <a:cubicBezTo>
                      <a:pt x="524" y="1219"/>
                      <a:pt x="544" y="1219"/>
                      <a:pt x="556" y="1207"/>
                    </a:cubicBezTo>
                    <a:cubicBezTo>
                      <a:pt x="1164" y="599"/>
                      <a:pt x="1164" y="599"/>
                      <a:pt x="1164" y="599"/>
                    </a:cubicBezTo>
                    <a:cubicBezTo>
                      <a:pt x="1177" y="586"/>
                      <a:pt x="1177" y="566"/>
                      <a:pt x="1164" y="553"/>
                    </a:cubicBezTo>
                    <a:cubicBezTo>
                      <a:pt x="1094" y="483"/>
                      <a:pt x="1094" y="483"/>
                      <a:pt x="1094" y="483"/>
                    </a:cubicBezTo>
                    <a:cubicBezTo>
                      <a:pt x="1092" y="481"/>
                      <a:pt x="1090" y="480"/>
                      <a:pt x="1088" y="478"/>
                    </a:cubicBezTo>
                    <a:cubicBezTo>
                      <a:pt x="1021" y="437"/>
                      <a:pt x="982" y="366"/>
                      <a:pt x="982" y="288"/>
                    </a:cubicBezTo>
                    <a:cubicBezTo>
                      <a:pt x="982" y="164"/>
                      <a:pt x="1082" y="64"/>
                      <a:pt x="1206" y="64"/>
                    </a:cubicBezTo>
                    <a:cubicBezTo>
                      <a:pt x="1278" y="64"/>
                      <a:pt x="1346" y="99"/>
                      <a:pt x="1388" y="158"/>
                    </a:cubicBezTo>
                    <a:cubicBezTo>
                      <a:pt x="1400" y="174"/>
                      <a:pt x="1428" y="174"/>
                      <a:pt x="1440" y="158"/>
                    </a:cubicBezTo>
                    <a:cubicBezTo>
                      <a:pt x="1482" y="99"/>
                      <a:pt x="1550" y="64"/>
                      <a:pt x="1622" y="64"/>
                    </a:cubicBezTo>
                    <a:cubicBezTo>
                      <a:pt x="1745" y="64"/>
                      <a:pt x="1846" y="164"/>
                      <a:pt x="1846" y="288"/>
                    </a:cubicBezTo>
                    <a:cubicBezTo>
                      <a:pt x="1846" y="360"/>
                      <a:pt x="1811" y="428"/>
                      <a:pt x="1752" y="470"/>
                    </a:cubicBezTo>
                    <a:cubicBezTo>
                      <a:pt x="1743" y="476"/>
                      <a:pt x="1738" y="486"/>
                      <a:pt x="1738" y="496"/>
                    </a:cubicBezTo>
                    <a:cubicBezTo>
                      <a:pt x="1738" y="506"/>
                      <a:pt x="1743" y="516"/>
                      <a:pt x="1752" y="522"/>
                    </a:cubicBezTo>
                    <a:cubicBezTo>
                      <a:pt x="1811" y="564"/>
                      <a:pt x="1846" y="632"/>
                      <a:pt x="1846" y="70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A7CD5804-3DE2-409E-9282-B63D9C899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5" y="977900"/>
                <a:ext cx="320675" cy="320675"/>
              </a:xfrm>
              <a:custGeom>
                <a:avLst/>
                <a:gdLst>
                  <a:gd name="T0" fmla="*/ 0 w 202"/>
                  <a:gd name="T1" fmla="*/ 184 h 202"/>
                  <a:gd name="T2" fmla="*/ 185 w 202"/>
                  <a:gd name="T3" fmla="*/ 0 h 202"/>
                  <a:gd name="T4" fmla="*/ 202 w 202"/>
                  <a:gd name="T5" fmla="*/ 17 h 202"/>
                  <a:gd name="T6" fmla="*/ 17 w 202"/>
                  <a:gd name="T7" fmla="*/ 202 h 202"/>
                  <a:gd name="T8" fmla="*/ 0 w 202"/>
                  <a:gd name="T9" fmla="*/ 184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2" h="202">
                    <a:moveTo>
                      <a:pt x="0" y="184"/>
                    </a:moveTo>
                    <a:lnTo>
                      <a:pt x="185" y="0"/>
                    </a:lnTo>
                    <a:lnTo>
                      <a:pt x="202" y="17"/>
                    </a:lnTo>
                    <a:lnTo>
                      <a:pt x="17" y="202"/>
                    </a:lnTo>
                    <a:lnTo>
                      <a:pt x="0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4" name="Freeform 48">
                <a:extLst>
                  <a:ext uri="{FF2B5EF4-FFF2-40B4-BE49-F238E27FC236}">
                    <a16:creationId xmlns:a16="http://schemas.microsoft.com/office/drawing/2014/main" id="{72261B29-FD95-437F-892A-6173F7FBF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1309688"/>
                <a:ext cx="66675" cy="66675"/>
              </a:xfrm>
              <a:custGeom>
                <a:avLst/>
                <a:gdLst>
                  <a:gd name="T0" fmla="*/ 0 w 42"/>
                  <a:gd name="T1" fmla="*/ 25 h 42"/>
                  <a:gd name="T2" fmla="*/ 24 w 42"/>
                  <a:gd name="T3" fmla="*/ 0 h 42"/>
                  <a:gd name="T4" fmla="*/ 42 w 42"/>
                  <a:gd name="T5" fmla="*/ 17 h 42"/>
                  <a:gd name="T6" fmla="*/ 17 w 42"/>
                  <a:gd name="T7" fmla="*/ 42 h 42"/>
                  <a:gd name="T8" fmla="*/ 0 w 42"/>
                  <a:gd name="T9" fmla="*/ 2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25"/>
                    </a:moveTo>
                    <a:lnTo>
                      <a:pt x="24" y="0"/>
                    </a:lnTo>
                    <a:lnTo>
                      <a:pt x="42" y="17"/>
                    </a:lnTo>
                    <a:lnTo>
                      <a:pt x="17" y="42"/>
                    </a:lnTo>
                    <a:lnTo>
                      <a:pt x="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5" name="Freeform 49">
                <a:extLst>
                  <a:ext uri="{FF2B5EF4-FFF2-40B4-BE49-F238E27FC236}">
                    <a16:creationId xmlns:a16="http://schemas.microsoft.com/office/drawing/2014/main" id="{7B666173-5F3E-4BB4-8459-6EC7828BA5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7725" y="658813"/>
                <a:ext cx="155575" cy="157163"/>
              </a:xfrm>
              <a:custGeom>
                <a:avLst/>
                <a:gdLst>
                  <a:gd name="T0" fmla="*/ 128 w 256"/>
                  <a:gd name="T1" fmla="*/ 0 h 256"/>
                  <a:gd name="T2" fmla="*/ 0 w 256"/>
                  <a:gd name="T3" fmla="*/ 128 h 256"/>
                  <a:gd name="T4" fmla="*/ 128 w 256"/>
                  <a:gd name="T5" fmla="*/ 256 h 256"/>
                  <a:gd name="T6" fmla="*/ 256 w 256"/>
                  <a:gd name="T7" fmla="*/ 128 h 256"/>
                  <a:gd name="T8" fmla="*/ 128 w 256"/>
                  <a:gd name="T9" fmla="*/ 0 h 256"/>
                  <a:gd name="T10" fmla="*/ 128 w 256"/>
                  <a:gd name="T11" fmla="*/ 192 h 256"/>
                  <a:gd name="T12" fmla="*/ 64 w 256"/>
                  <a:gd name="T13" fmla="*/ 128 h 256"/>
                  <a:gd name="T14" fmla="*/ 128 w 256"/>
                  <a:gd name="T15" fmla="*/ 64 h 256"/>
                  <a:gd name="T16" fmla="*/ 192 w 256"/>
                  <a:gd name="T17" fmla="*/ 128 h 256"/>
                  <a:gd name="T18" fmla="*/ 128 w 256"/>
                  <a:gd name="T19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57" y="0"/>
                      <a:pt x="0" y="57"/>
                      <a:pt x="0" y="128"/>
                    </a:cubicBezTo>
                    <a:cubicBezTo>
                      <a:pt x="0" y="198"/>
                      <a:pt x="57" y="256"/>
                      <a:pt x="128" y="256"/>
                    </a:cubicBezTo>
                    <a:cubicBezTo>
                      <a:pt x="198" y="256"/>
                      <a:pt x="256" y="198"/>
                      <a:pt x="256" y="128"/>
                    </a:cubicBezTo>
                    <a:cubicBezTo>
                      <a:pt x="256" y="57"/>
                      <a:pt x="198" y="0"/>
                      <a:pt x="128" y="0"/>
                    </a:cubicBezTo>
                    <a:moveTo>
                      <a:pt x="128" y="192"/>
                    </a:moveTo>
                    <a:cubicBezTo>
                      <a:pt x="92" y="192"/>
                      <a:pt x="64" y="163"/>
                      <a:pt x="64" y="128"/>
                    </a:cubicBezTo>
                    <a:cubicBezTo>
                      <a:pt x="64" y="93"/>
                      <a:pt x="92" y="64"/>
                      <a:pt x="128" y="64"/>
                    </a:cubicBezTo>
                    <a:cubicBezTo>
                      <a:pt x="163" y="64"/>
                      <a:pt x="192" y="93"/>
                      <a:pt x="192" y="128"/>
                    </a:cubicBezTo>
                    <a:cubicBezTo>
                      <a:pt x="192" y="163"/>
                      <a:pt x="163" y="192"/>
                      <a:pt x="128" y="1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04239B57-294B-4B69-9DE1-5F62BAC3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782638"/>
                <a:ext cx="66675" cy="66675"/>
              </a:xfrm>
              <a:custGeom>
                <a:avLst/>
                <a:gdLst>
                  <a:gd name="T0" fmla="*/ 0 w 42"/>
                  <a:gd name="T1" fmla="*/ 17 h 42"/>
                  <a:gd name="T2" fmla="*/ 18 w 42"/>
                  <a:gd name="T3" fmla="*/ 0 h 42"/>
                  <a:gd name="T4" fmla="*/ 42 w 42"/>
                  <a:gd name="T5" fmla="*/ 24 h 42"/>
                  <a:gd name="T6" fmla="*/ 25 w 42"/>
                  <a:gd name="T7" fmla="*/ 42 h 42"/>
                  <a:gd name="T8" fmla="*/ 0 w 42"/>
                  <a:gd name="T9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7"/>
                    </a:moveTo>
                    <a:lnTo>
                      <a:pt x="18" y="0"/>
                    </a:lnTo>
                    <a:lnTo>
                      <a:pt x="42" y="24"/>
                    </a:lnTo>
                    <a:lnTo>
                      <a:pt x="25" y="42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7" name="Freeform 51">
                <a:extLst>
                  <a:ext uri="{FF2B5EF4-FFF2-40B4-BE49-F238E27FC236}">
                    <a16:creationId xmlns:a16="http://schemas.microsoft.com/office/drawing/2014/main" id="{BA138D50-9D31-4E3D-9CA1-0841B5CC3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860425"/>
                <a:ext cx="65088" cy="66675"/>
              </a:xfrm>
              <a:custGeom>
                <a:avLst/>
                <a:gdLst>
                  <a:gd name="T0" fmla="*/ 0 w 41"/>
                  <a:gd name="T1" fmla="*/ 17 h 42"/>
                  <a:gd name="T2" fmla="*/ 17 w 41"/>
                  <a:gd name="T3" fmla="*/ 0 h 42"/>
                  <a:gd name="T4" fmla="*/ 41 w 41"/>
                  <a:gd name="T5" fmla="*/ 24 h 42"/>
                  <a:gd name="T6" fmla="*/ 24 w 41"/>
                  <a:gd name="T7" fmla="*/ 42 h 42"/>
                  <a:gd name="T8" fmla="*/ 0 w 41"/>
                  <a:gd name="T9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0" y="17"/>
                    </a:moveTo>
                    <a:lnTo>
                      <a:pt x="17" y="0"/>
                    </a:lnTo>
                    <a:lnTo>
                      <a:pt x="41" y="24"/>
                    </a:lnTo>
                    <a:lnTo>
                      <a:pt x="24" y="42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8" name="Freeform 52">
                <a:extLst>
                  <a:ext uri="{FF2B5EF4-FFF2-40B4-BE49-F238E27FC236}">
                    <a16:creationId xmlns:a16="http://schemas.microsoft.com/office/drawing/2014/main" id="{CC3B5C2A-E962-4E85-9955-30E881D5C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938213"/>
                <a:ext cx="66675" cy="66675"/>
              </a:xfrm>
              <a:custGeom>
                <a:avLst/>
                <a:gdLst>
                  <a:gd name="T0" fmla="*/ 0 w 42"/>
                  <a:gd name="T1" fmla="*/ 17 h 42"/>
                  <a:gd name="T2" fmla="*/ 17 w 42"/>
                  <a:gd name="T3" fmla="*/ 0 h 42"/>
                  <a:gd name="T4" fmla="*/ 42 w 42"/>
                  <a:gd name="T5" fmla="*/ 25 h 42"/>
                  <a:gd name="T6" fmla="*/ 24 w 42"/>
                  <a:gd name="T7" fmla="*/ 42 h 42"/>
                  <a:gd name="T8" fmla="*/ 0 w 42"/>
                  <a:gd name="T9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17"/>
                    </a:moveTo>
                    <a:lnTo>
                      <a:pt x="17" y="0"/>
                    </a:lnTo>
                    <a:lnTo>
                      <a:pt x="42" y="25"/>
                    </a:lnTo>
                    <a:lnTo>
                      <a:pt x="24" y="42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9" name="Freeform 53">
                <a:extLst>
                  <a:ext uri="{FF2B5EF4-FFF2-40B4-BE49-F238E27FC236}">
                    <a16:creationId xmlns:a16="http://schemas.microsoft.com/office/drawing/2014/main" id="{607B6EE5-B925-4209-82CB-FD151B02B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3725" y="1225550"/>
                <a:ext cx="508000" cy="509588"/>
              </a:xfrm>
              <a:custGeom>
                <a:avLst/>
                <a:gdLst>
                  <a:gd name="T0" fmla="*/ 744 w 832"/>
                  <a:gd name="T1" fmla="*/ 288 h 832"/>
                  <a:gd name="T2" fmla="*/ 778 w 832"/>
                  <a:gd name="T3" fmla="*/ 235 h 832"/>
                  <a:gd name="T4" fmla="*/ 642 w 832"/>
                  <a:gd name="T5" fmla="*/ 54 h 832"/>
                  <a:gd name="T6" fmla="*/ 557 w 832"/>
                  <a:gd name="T7" fmla="*/ 94 h 832"/>
                  <a:gd name="T8" fmla="*/ 544 w 832"/>
                  <a:gd name="T9" fmla="*/ 32 h 832"/>
                  <a:gd name="T10" fmla="*/ 320 w 832"/>
                  <a:gd name="T11" fmla="*/ 0 h 832"/>
                  <a:gd name="T12" fmla="*/ 288 w 832"/>
                  <a:gd name="T13" fmla="*/ 88 h 832"/>
                  <a:gd name="T14" fmla="*/ 235 w 832"/>
                  <a:gd name="T15" fmla="*/ 54 h 832"/>
                  <a:gd name="T16" fmla="*/ 54 w 832"/>
                  <a:gd name="T17" fmla="*/ 190 h 832"/>
                  <a:gd name="T18" fmla="*/ 93 w 832"/>
                  <a:gd name="T19" fmla="*/ 275 h 832"/>
                  <a:gd name="T20" fmla="*/ 32 w 832"/>
                  <a:gd name="T21" fmla="*/ 288 h 832"/>
                  <a:gd name="T22" fmla="*/ 0 w 832"/>
                  <a:gd name="T23" fmla="*/ 512 h 832"/>
                  <a:gd name="T24" fmla="*/ 88 w 832"/>
                  <a:gd name="T25" fmla="*/ 544 h 832"/>
                  <a:gd name="T26" fmla="*/ 54 w 832"/>
                  <a:gd name="T27" fmla="*/ 597 h 832"/>
                  <a:gd name="T28" fmla="*/ 189 w 832"/>
                  <a:gd name="T29" fmla="*/ 778 h 832"/>
                  <a:gd name="T30" fmla="*/ 274 w 832"/>
                  <a:gd name="T31" fmla="*/ 738 h 832"/>
                  <a:gd name="T32" fmla="*/ 288 w 832"/>
                  <a:gd name="T33" fmla="*/ 800 h 832"/>
                  <a:gd name="T34" fmla="*/ 512 w 832"/>
                  <a:gd name="T35" fmla="*/ 832 h 832"/>
                  <a:gd name="T36" fmla="*/ 544 w 832"/>
                  <a:gd name="T37" fmla="*/ 744 h 832"/>
                  <a:gd name="T38" fmla="*/ 597 w 832"/>
                  <a:gd name="T39" fmla="*/ 778 h 832"/>
                  <a:gd name="T40" fmla="*/ 778 w 832"/>
                  <a:gd name="T41" fmla="*/ 642 h 832"/>
                  <a:gd name="T42" fmla="*/ 738 w 832"/>
                  <a:gd name="T43" fmla="*/ 557 h 832"/>
                  <a:gd name="T44" fmla="*/ 800 w 832"/>
                  <a:gd name="T45" fmla="*/ 544 h 832"/>
                  <a:gd name="T46" fmla="*/ 832 w 832"/>
                  <a:gd name="T47" fmla="*/ 320 h 832"/>
                  <a:gd name="T48" fmla="*/ 768 w 832"/>
                  <a:gd name="T49" fmla="*/ 480 h 832"/>
                  <a:gd name="T50" fmla="*/ 690 w 832"/>
                  <a:gd name="T51" fmla="*/ 502 h 832"/>
                  <a:gd name="T52" fmla="*/ 677 w 832"/>
                  <a:gd name="T53" fmla="*/ 586 h 832"/>
                  <a:gd name="T54" fmla="*/ 619 w 832"/>
                  <a:gd name="T55" fmla="*/ 710 h 832"/>
                  <a:gd name="T56" fmla="*/ 549 w 832"/>
                  <a:gd name="T57" fmla="*/ 671 h 832"/>
                  <a:gd name="T58" fmla="*/ 480 w 832"/>
                  <a:gd name="T59" fmla="*/ 721 h 832"/>
                  <a:gd name="T60" fmla="*/ 352 w 832"/>
                  <a:gd name="T61" fmla="*/ 768 h 832"/>
                  <a:gd name="T62" fmla="*/ 329 w 832"/>
                  <a:gd name="T63" fmla="*/ 691 h 832"/>
                  <a:gd name="T64" fmla="*/ 245 w 832"/>
                  <a:gd name="T65" fmla="*/ 677 h 832"/>
                  <a:gd name="T66" fmla="*/ 122 w 832"/>
                  <a:gd name="T67" fmla="*/ 620 h 832"/>
                  <a:gd name="T68" fmla="*/ 160 w 832"/>
                  <a:gd name="T69" fmla="*/ 549 h 832"/>
                  <a:gd name="T70" fmla="*/ 110 w 832"/>
                  <a:gd name="T71" fmla="*/ 480 h 832"/>
                  <a:gd name="T72" fmla="*/ 64 w 832"/>
                  <a:gd name="T73" fmla="*/ 352 h 832"/>
                  <a:gd name="T74" fmla="*/ 141 w 832"/>
                  <a:gd name="T75" fmla="*/ 330 h 832"/>
                  <a:gd name="T76" fmla="*/ 155 w 832"/>
                  <a:gd name="T77" fmla="*/ 245 h 832"/>
                  <a:gd name="T78" fmla="*/ 212 w 832"/>
                  <a:gd name="T79" fmla="*/ 122 h 832"/>
                  <a:gd name="T80" fmla="*/ 283 w 832"/>
                  <a:gd name="T81" fmla="*/ 161 h 832"/>
                  <a:gd name="T82" fmla="*/ 352 w 832"/>
                  <a:gd name="T83" fmla="*/ 111 h 832"/>
                  <a:gd name="T84" fmla="*/ 480 w 832"/>
                  <a:gd name="T85" fmla="*/ 64 h 832"/>
                  <a:gd name="T86" fmla="*/ 502 w 832"/>
                  <a:gd name="T87" fmla="*/ 141 h 832"/>
                  <a:gd name="T88" fmla="*/ 586 w 832"/>
                  <a:gd name="T89" fmla="*/ 155 h 832"/>
                  <a:gd name="T90" fmla="*/ 710 w 832"/>
                  <a:gd name="T91" fmla="*/ 212 h 832"/>
                  <a:gd name="T92" fmla="*/ 671 w 832"/>
                  <a:gd name="T93" fmla="*/ 283 h 832"/>
                  <a:gd name="T94" fmla="*/ 721 w 832"/>
                  <a:gd name="T95" fmla="*/ 352 h 832"/>
                  <a:gd name="T96" fmla="*/ 768 w 832"/>
                  <a:gd name="T97" fmla="*/ 480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32" h="832">
                    <a:moveTo>
                      <a:pt x="800" y="288"/>
                    </a:moveTo>
                    <a:cubicBezTo>
                      <a:pt x="744" y="288"/>
                      <a:pt x="744" y="288"/>
                      <a:pt x="744" y="288"/>
                    </a:cubicBezTo>
                    <a:cubicBezTo>
                      <a:pt x="742" y="283"/>
                      <a:pt x="740" y="279"/>
                      <a:pt x="738" y="275"/>
                    </a:cubicBezTo>
                    <a:cubicBezTo>
                      <a:pt x="778" y="235"/>
                      <a:pt x="778" y="235"/>
                      <a:pt x="778" y="235"/>
                    </a:cubicBezTo>
                    <a:cubicBezTo>
                      <a:pt x="790" y="222"/>
                      <a:pt x="790" y="202"/>
                      <a:pt x="778" y="190"/>
                    </a:cubicBezTo>
                    <a:cubicBezTo>
                      <a:pt x="642" y="54"/>
                      <a:pt x="642" y="54"/>
                      <a:pt x="642" y="54"/>
                    </a:cubicBezTo>
                    <a:cubicBezTo>
                      <a:pt x="629" y="41"/>
                      <a:pt x="609" y="41"/>
                      <a:pt x="597" y="54"/>
                    </a:cubicBezTo>
                    <a:cubicBezTo>
                      <a:pt x="557" y="94"/>
                      <a:pt x="557" y="94"/>
                      <a:pt x="557" y="94"/>
                    </a:cubicBezTo>
                    <a:cubicBezTo>
                      <a:pt x="553" y="92"/>
                      <a:pt x="548" y="90"/>
                      <a:pt x="544" y="88"/>
                    </a:cubicBezTo>
                    <a:cubicBezTo>
                      <a:pt x="544" y="32"/>
                      <a:pt x="544" y="32"/>
                      <a:pt x="544" y="32"/>
                    </a:cubicBezTo>
                    <a:cubicBezTo>
                      <a:pt x="544" y="14"/>
                      <a:pt x="529" y="0"/>
                      <a:pt x="512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02" y="0"/>
                      <a:pt x="288" y="14"/>
                      <a:pt x="288" y="32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83" y="90"/>
                      <a:pt x="279" y="92"/>
                      <a:pt x="274" y="94"/>
                    </a:cubicBezTo>
                    <a:cubicBezTo>
                      <a:pt x="235" y="54"/>
                      <a:pt x="235" y="54"/>
                      <a:pt x="235" y="54"/>
                    </a:cubicBezTo>
                    <a:cubicBezTo>
                      <a:pt x="222" y="41"/>
                      <a:pt x="202" y="41"/>
                      <a:pt x="189" y="54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41" y="202"/>
                      <a:pt x="41" y="222"/>
                      <a:pt x="54" y="235"/>
                    </a:cubicBezTo>
                    <a:cubicBezTo>
                      <a:pt x="93" y="275"/>
                      <a:pt x="93" y="275"/>
                      <a:pt x="93" y="275"/>
                    </a:cubicBezTo>
                    <a:cubicBezTo>
                      <a:pt x="91" y="279"/>
                      <a:pt x="90" y="283"/>
                      <a:pt x="88" y="288"/>
                    </a:cubicBezTo>
                    <a:cubicBezTo>
                      <a:pt x="32" y="288"/>
                      <a:pt x="32" y="288"/>
                      <a:pt x="32" y="288"/>
                    </a:cubicBezTo>
                    <a:cubicBezTo>
                      <a:pt x="14" y="288"/>
                      <a:pt x="0" y="302"/>
                      <a:pt x="0" y="320"/>
                    </a:cubicBezTo>
                    <a:cubicBezTo>
                      <a:pt x="0" y="512"/>
                      <a:pt x="0" y="512"/>
                      <a:pt x="0" y="512"/>
                    </a:cubicBezTo>
                    <a:cubicBezTo>
                      <a:pt x="0" y="530"/>
                      <a:pt x="14" y="544"/>
                      <a:pt x="32" y="544"/>
                    </a:cubicBezTo>
                    <a:cubicBezTo>
                      <a:pt x="88" y="544"/>
                      <a:pt x="88" y="544"/>
                      <a:pt x="88" y="544"/>
                    </a:cubicBezTo>
                    <a:cubicBezTo>
                      <a:pt x="90" y="548"/>
                      <a:pt x="91" y="553"/>
                      <a:pt x="93" y="557"/>
                    </a:cubicBezTo>
                    <a:cubicBezTo>
                      <a:pt x="54" y="597"/>
                      <a:pt x="54" y="597"/>
                      <a:pt x="54" y="597"/>
                    </a:cubicBezTo>
                    <a:cubicBezTo>
                      <a:pt x="41" y="609"/>
                      <a:pt x="41" y="630"/>
                      <a:pt x="54" y="642"/>
                    </a:cubicBezTo>
                    <a:cubicBezTo>
                      <a:pt x="189" y="778"/>
                      <a:pt x="189" y="778"/>
                      <a:pt x="189" y="778"/>
                    </a:cubicBezTo>
                    <a:cubicBezTo>
                      <a:pt x="202" y="790"/>
                      <a:pt x="222" y="790"/>
                      <a:pt x="235" y="778"/>
                    </a:cubicBezTo>
                    <a:cubicBezTo>
                      <a:pt x="274" y="738"/>
                      <a:pt x="274" y="738"/>
                      <a:pt x="274" y="738"/>
                    </a:cubicBezTo>
                    <a:cubicBezTo>
                      <a:pt x="279" y="740"/>
                      <a:pt x="283" y="742"/>
                      <a:pt x="288" y="744"/>
                    </a:cubicBezTo>
                    <a:cubicBezTo>
                      <a:pt x="288" y="800"/>
                      <a:pt x="288" y="800"/>
                      <a:pt x="288" y="800"/>
                    </a:cubicBezTo>
                    <a:cubicBezTo>
                      <a:pt x="288" y="818"/>
                      <a:pt x="302" y="832"/>
                      <a:pt x="320" y="832"/>
                    </a:cubicBezTo>
                    <a:cubicBezTo>
                      <a:pt x="512" y="832"/>
                      <a:pt x="512" y="832"/>
                      <a:pt x="512" y="832"/>
                    </a:cubicBezTo>
                    <a:cubicBezTo>
                      <a:pt x="529" y="832"/>
                      <a:pt x="544" y="818"/>
                      <a:pt x="544" y="800"/>
                    </a:cubicBezTo>
                    <a:cubicBezTo>
                      <a:pt x="544" y="744"/>
                      <a:pt x="544" y="744"/>
                      <a:pt x="544" y="744"/>
                    </a:cubicBezTo>
                    <a:cubicBezTo>
                      <a:pt x="548" y="742"/>
                      <a:pt x="553" y="740"/>
                      <a:pt x="557" y="738"/>
                    </a:cubicBezTo>
                    <a:cubicBezTo>
                      <a:pt x="597" y="778"/>
                      <a:pt x="597" y="778"/>
                      <a:pt x="597" y="778"/>
                    </a:cubicBezTo>
                    <a:cubicBezTo>
                      <a:pt x="609" y="790"/>
                      <a:pt x="629" y="790"/>
                      <a:pt x="642" y="778"/>
                    </a:cubicBezTo>
                    <a:cubicBezTo>
                      <a:pt x="778" y="642"/>
                      <a:pt x="778" y="642"/>
                      <a:pt x="778" y="642"/>
                    </a:cubicBezTo>
                    <a:cubicBezTo>
                      <a:pt x="790" y="630"/>
                      <a:pt x="790" y="609"/>
                      <a:pt x="778" y="597"/>
                    </a:cubicBezTo>
                    <a:cubicBezTo>
                      <a:pt x="738" y="557"/>
                      <a:pt x="738" y="557"/>
                      <a:pt x="738" y="557"/>
                    </a:cubicBezTo>
                    <a:cubicBezTo>
                      <a:pt x="740" y="553"/>
                      <a:pt x="742" y="548"/>
                      <a:pt x="744" y="544"/>
                    </a:cubicBezTo>
                    <a:cubicBezTo>
                      <a:pt x="800" y="544"/>
                      <a:pt x="800" y="544"/>
                      <a:pt x="800" y="544"/>
                    </a:cubicBezTo>
                    <a:cubicBezTo>
                      <a:pt x="817" y="544"/>
                      <a:pt x="832" y="530"/>
                      <a:pt x="832" y="512"/>
                    </a:cubicBezTo>
                    <a:cubicBezTo>
                      <a:pt x="832" y="320"/>
                      <a:pt x="832" y="320"/>
                      <a:pt x="832" y="320"/>
                    </a:cubicBezTo>
                    <a:cubicBezTo>
                      <a:pt x="832" y="302"/>
                      <a:pt x="817" y="288"/>
                      <a:pt x="800" y="288"/>
                    </a:cubicBezTo>
                    <a:moveTo>
                      <a:pt x="768" y="480"/>
                    </a:moveTo>
                    <a:cubicBezTo>
                      <a:pt x="721" y="480"/>
                      <a:pt x="721" y="480"/>
                      <a:pt x="721" y="480"/>
                    </a:cubicBezTo>
                    <a:cubicBezTo>
                      <a:pt x="707" y="480"/>
                      <a:pt x="695" y="489"/>
                      <a:pt x="690" y="502"/>
                    </a:cubicBezTo>
                    <a:cubicBezTo>
                      <a:pt x="686" y="518"/>
                      <a:pt x="679" y="533"/>
                      <a:pt x="671" y="549"/>
                    </a:cubicBezTo>
                    <a:cubicBezTo>
                      <a:pt x="664" y="561"/>
                      <a:pt x="667" y="577"/>
                      <a:pt x="677" y="586"/>
                    </a:cubicBezTo>
                    <a:cubicBezTo>
                      <a:pt x="710" y="620"/>
                      <a:pt x="710" y="620"/>
                      <a:pt x="710" y="620"/>
                    </a:cubicBezTo>
                    <a:cubicBezTo>
                      <a:pt x="619" y="710"/>
                      <a:pt x="619" y="710"/>
                      <a:pt x="619" y="710"/>
                    </a:cubicBezTo>
                    <a:cubicBezTo>
                      <a:pt x="586" y="677"/>
                      <a:pt x="586" y="677"/>
                      <a:pt x="586" y="677"/>
                    </a:cubicBezTo>
                    <a:cubicBezTo>
                      <a:pt x="576" y="667"/>
                      <a:pt x="561" y="665"/>
                      <a:pt x="549" y="671"/>
                    </a:cubicBezTo>
                    <a:cubicBezTo>
                      <a:pt x="533" y="679"/>
                      <a:pt x="518" y="686"/>
                      <a:pt x="502" y="691"/>
                    </a:cubicBezTo>
                    <a:cubicBezTo>
                      <a:pt x="489" y="695"/>
                      <a:pt x="480" y="707"/>
                      <a:pt x="480" y="721"/>
                    </a:cubicBezTo>
                    <a:cubicBezTo>
                      <a:pt x="480" y="768"/>
                      <a:pt x="480" y="768"/>
                      <a:pt x="480" y="768"/>
                    </a:cubicBezTo>
                    <a:cubicBezTo>
                      <a:pt x="352" y="768"/>
                      <a:pt x="352" y="768"/>
                      <a:pt x="352" y="768"/>
                    </a:cubicBezTo>
                    <a:cubicBezTo>
                      <a:pt x="352" y="721"/>
                      <a:pt x="352" y="721"/>
                      <a:pt x="352" y="721"/>
                    </a:cubicBezTo>
                    <a:cubicBezTo>
                      <a:pt x="352" y="707"/>
                      <a:pt x="343" y="695"/>
                      <a:pt x="329" y="691"/>
                    </a:cubicBezTo>
                    <a:cubicBezTo>
                      <a:pt x="314" y="686"/>
                      <a:pt x="298" y="679"/>
                      <a:pt x="283" y="671"/>
                    </a:cubicBezTo>
                    <a:cubicBezTo>
                      <a:pt x="270" y="665"/>
                      <a:pt x="255" y="667"/>
                      <a:pt x="245" y="677"/>
                    </a:cubicBezTo>
                    <a:cubicBezTo>
                      <a:pt x="212" y="710"/>
                      <a:pt x="212" y="710"/>
                      <a:pt x="212" y="710"/>
                    </a:cubicBezTo>
                    <a:cubicBezTo>
                      <a:pt x="122" y="620"/>
                      <a:pt x="122" y="620"/>
                      <a:pt x="122" y="620"/>
                    </a:cubicBezTo>
                    <a:cubicBezTo>
                      <a:pt x="155" y="586"/>
                      <a:pt x="155" y="586"/>
                      <a:pt x="155" y="586"/>
                    </a:cubicBezTo>
                    <a:cubicBezTo>
                      <a:pt x="165" y="577"/>
                      <a:pt x="167" y="561"/>
                      <a:pt x="160" y="549"/>
                    </a:cubicBezTo>
                    <a:cubicBezTo>
                      <a:pt x="152" y="534"/>
                      <a:pt x="146" y="518"/>
                      <a:pt x="141" y="502"/>
                    </a:cubicBezTo>
                    <a:cubicBezTo>
                      <a:pt x="137" y="489"/>
                      <a:pt x="124" y="480"/>
                      <a:pt x="110" y="480"/>
                    </a:cubicBezTo>
                    <a:cubicBezTo>
                      <a:pt x="64" y="480"/>
                      <a:pt x="64" y="480"/>
                      <a:pt x="64" y="480"/>
                    </a:cubicBezTo>
                    <a:cubicBezTo>
                      <a:pt x="64" y="352"/>
                      <a:pt x="64" y="352"/>
                      <a:pt x="64" y="352"/>
                    </a:cubicBezTo>
                    <a:cubicBezTo>
                      <a:pt x="110" y="352"/>
                      <a:pt x="110" y="352"/>
                      <a:pt x="110" y="352"/>
                    </a:cubicBezTo>
                    <a:cubicBezTo>
                      <a:pt x="124" y="352"/>
                      <a:pt x="137" y="343"/>
                      <a:pt x="141" y="330"/>
                    </a:cubicBezTo>
                    <a:cubicBezTo>
                      <a:pt x="146" y="314"/>
                      <a:pt x="152" y="298"/>
                      <a:pt x="160" y="283"/>
                    </a:cubicBezTo>
                    <a:cubicBezTo>
                      <a:pt x="167" y="270"/>
                      <a:pt x="165" y="255"/>
                      <a:pt x="155" y="245"/>
                    </a:cubicBezTo>
                    <a:cubicBezTo>
                      <a:pt x="121" y="212"/>
                      <a:pt x="121" y="212"/>
                      <a:pt x="121" y="212"/>
                    </a:cubicBezTo>
                    <a:cubicBezTo>
                      <a:pt x="212" y="122"/>
                      <a:pt x="212" y="122"/>
                      <a:pt x="212" y="122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255" y="165"/>
                      <a:pt x="270" y="167"/>
                      <a:pt x="283" y="161"/>
                    </a:cubicBezTo>
                    <a:cubicBezTo>
                      <a:pt x="298" y="153"/>
                      <a:pt x="314" y="146"/>
                      <a:pt x="329" y="141"/>
                    </a:cubicBezTo>
                    <a:cubicBezTo>
                      <a:pt x="343" y="137"/>
                      <a:pt x="352" y="125"/>
                      <a:pt x="352" y="111"/>
                    </a:cubicBezTo>
                    <a:cubicBezTo>
                      <a:pt x="352" y="64"/>
                      <a:pt x="352" y="64"/>
                      <a:pt x="352" y="64"/>
                    </a:cubicBezTo>
                    <a:cubicBezTo>
                      <a:pt x="480" y="64"/>
                      <a:pt x="480" y="64"/>
                      <a:pt x="480" y="64"/>
                    </a:cubicBezTo>
                    <a:cubicBezTo>
                      <a:pt x="480" y="111"/>
                      <a:pt x="480" y="111"/>
                      <a:pt x="480" y="111"/>
                    </a:cubicBezTo>
                    <a:cubicBezTo>
                      <a:pt x="480" y="125"/>
                      <a:pt x="489" y="137"/>
                      <a:pt x="502" y="141"/>
                    </a:cubicBezTo>
                    <a:cubicBezTo>
                      <a:pt x="517" y="146"/>
                      <a:pt x="533" y="153"/>
                      <a:pt x="549" y="161"/>
                    </a:cubicBezTo>
                    <a:cubicBezTo>
                      <a:pt x="561" y="167"/>
                      <a:pt x="576" y="165"/>
                      <a:pt x="586" y="155"/>
                    </a:cubicBezTo>
                    <a:cubicBezTo>
                      <a:pt x="619" y="122"/>
                      <a:pt x="619" y="122"/>
                      <a:pt x="619" y="122"/>
                    </a:cubicBezTo>
                    <a:cubicBezTo>
                      <a:pt x="710" y="212"/>
                      <a:pt x="710" y="212"/>
                      <a:pt x="710" y="212"/>
                    </a:cubicBezTo>
                    <a:cubicBezTo>
                      <a:pt x="677" y="245"/>
                      <a:pt x="677" y="245"/>
                      <a:pt x="677" y="245"/>
                    </a:cubicBezTo>
                    <a:cubicBezTo>
                      <a:pt x="667" y="255"/>
                      <a:pt x="664" y="270"/>
                      <a:pt x="671" y="283"/>
                    </a:cubicBezTo>
                    <a:cubicBezTo>
                      <a:pt x="679" y="298"/>
                      <a:pt x="686" y="314"/>
                      <a:pt x="690" y="330"/>
                    </a:cubicBezTo>
                    <a:cubicBezTo>
                      <a:pt x="695" y="343"/>
                      <a:pt x="707" y="352"/>
                      <a:pt x="721" y="352"/>
                    </a:cubicBezTo>
                    <a:cubicBezTo>
                      <a:pt x="768" y="352"/>
                      <a:pt x="768" y="352"/>
                      <a:pt x="768" y="352"/>
                    </a:cubicBezTo>
                    <a:lnTo>
                      <a:pt x="768" y="4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0" name="Freeform 54">
                <a:extLst>
                  <a:ext uri="{FF2B5EF4-FFF2-40B4-BE49-F238E27FC236}">
                    <a16:creationId xmlns:a16="http://schemas.microsoft.com/office/drawing/2014/main" id="{CB424AE3-5967-4512-BC9C-0F6481E77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0250" y="1363663"/>
                <a:ext cx="234950" cy="233363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20 h 384"/>
                  <a:gd name="T12" fmla="*/ 64 w 384"/>
                  <a:gd name="T13" fmla="*/ 192 h 384"/>
                  <a:gd name="T14" fmla="*/ 192 w 384"/>
                  <a:gd name="T15" fmla="*/ 64 h 384"/>
                  <a:gd name="T16" fmla="*/ 320 w 384"/>
                  <a:gd name="T17" fmla="*/ 192 h 384"/>
                  <a:gd name="T18" fmla="*/ 192 w 384"/>
                  <a:gd name="T19" fmla="*/ 32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moveTo>
                      <a:pt x="192" y="320"/>
                    </a:moveTo>
                    <a:cubicBezTo>
                      <a:pt x="121" y="320"/>
                      <a:pt x="64" y="263"/>
                      <a:pt x="64" y="192"/>
                    </a:cubicBezTo>
                    <a:cubicBezTo>
                      <a:pt x="64" y="121"/>
                      <a:pt x="121" y="64"/>
                      <a:pt x="192" y="64"/>
                    </a:cubicBezTo>
                    <a:cubicBezTo>
                      <a:pt x="262" y="64"/>
                      <a:pt x="320" y="121"/>
                      <a:pt x="320" y="192"/>
                    </a:cubicBezTo>
                    <a:cubicBezTo>
                      <a:pt x="320" y="263"/>
                      <a:pt x="262" y="320"/>
                      <a:pt x="192" y="3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1" name="Freeform 55">
                <a:extLst>
                  <a:ext uri="{FF2B5EF4-FFF2-40B4-BE49-F238E27FC236}">
                    <a16:creationId xmlns:a16="http://schemas.microsoft.com/office/drawing/2014/main" id="{121FCE29-413D-4FE3-917D-C21333F10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8250" y="971550"/>
                <a:ext cx="155575" cy="157163"/>
              </a:xfrm>
              <a:custGeom>
                <a:avLst/>
                <a:gdLst>
                  <a:gd name="T0" fmla="*/ 96 w 256"/>
                  <a:gd name="T1" fmla="*/ 256 h 256"/>
                  <a:gd name="T2" fmla="*/ 160 w 256"/>
                  <a:gd name="T3" fmla="*/ 256 h 256"/>
                  <a:gd name="T4" fmla="*/ 256 w 256"/>
                  <a:gd name="T5" fmla="*/ 160 h 256"/>
                  <a:gd name="T6" fmla="*/ 256 w 256"/>
                  <a:gd name="T7" fmla="*/ 96 h 256"/>
                  <a:gd name="T8" fmla="*/ 160 w 256"/>
                  <a:gd name="T9" fmla="*/ 0 h 256"/>
                  <a:gd name="T10" fmla="*/ 96 w 256"/>
                  <a:gd name="T11" fmla="*/ 0 h 256"/>
                  <a:gd name="T12" fmla="*/ 0 w 256"/>
                  <a:gd name="T13" fmla="*/ 96 h 256"/>
                  <a:gd name="T14" fmla="*/ 0 w 256"/>
                  <a:gd name="T15" fmla="*/ 160 h 256"/>
                  <a:gd name="T16" fmla="*/ 96 w 256"/>
                  <a:gd name="T17" fmla="*/ 256 h 256"/>
                  <a:gd name="T18" fmla="*/ 128 w 256"/>
                  <a:gd name="T19" fmla="*/ 95 h 256"/>
                  <a:gd name="T20" fmla="*/ 161 w 256"/>
                  <a:gd name="T21" fmla="*/ 128 h 256"/>
                  <a:gd name="T22" fmla="*/ 128 w 256"/>
                  <a:gd name="T23" fmla="*/ 161 h 256"/>
                  <a:gd name="T24" fmla="*/ 95 w 256"/>
                  <a:gd name="T25" fmla="*/ 128 h 256"/>
                  <a:gd name="T26" fmla="*/ 128 w 256"/>
                  <a:gd name="T27" fmla="*/ 9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256">
                    <a:moveTo>
                      <a:pt x="96" y="256"/>
                    </a:moveTo>
                    <a:cubicBezTo>
                      <a:pt x="160" y="256"/>
                      <a:pt x="160" y="256"/>
                      <a:pt x="160" y="256"/>
                    </a:cubicBezTo>
                    <a:cubicBezTo>
                      <a:pt x="160" y="203"/>
                      <a:pt x="203" y="160"/>
                      <a:pt x="256" y="160"/>
                    </a:cubicBezTo>
                    <a:cubicBezTo>
                      <a:pt x="256" y="96"/>
                      <a:pt x="256" y="96"/>
                      <a:pt x="256" y="96"/>
                    </a:cubicBezTo>
                    <a:cubicBezTo>
                      <a:pt x="203" y="96"/>
                      <a:pt x="160" y="53"/>
                      <a:pt x="16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3"/>
                      <a:pt x="53" y="96"/>
                      <a:pt x="0" y="9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53" y="160"/>
                      <a:pt x="96" y="203"/>
                      <a:pt x="96" y="256"/>
                    </a:cubicBezTo>
                    <a:moveTo>
                      <a:pt x="128" y="95"/>
                    </a:moveTo>
                    <a:cubicBezTo>
                      <a:pt x="137" y="107"/>
                      <a:pt x="148" y="119"/>
                      <a:pt x="161" y="128"/>
                    </a:cubicBezTo>
                    <a:cubicBezTo>
                      <a:pt x="148" y="137"/>
                      <a:pt x="137" y="148"/>
                      <a:pt x="128" y="161"/>
                    </a:cubicBezTo>
                    <a:cubicBezTo>
                      <a:pt x="118" y="148"/>
                      <a:pt x="107" y="137"/>
                      <a:pt x="95" y="128"/>
                    </a:cubicBezTo>
                    <a:cubicBezTo>
                      <a:pt x="107" y="119"/>
                      <a:pt x="118" y="107"/>
                      <a:pt x="128" y="9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2" name="Freeform 56">
                <a:extLst>
                  <a:ext uri="{FF2B5EF4-FFF2-40B4-BE49-F238E27FC236}">
                    <a16:creationId xmlns:a16="http://schemas.microsoft.com/office/drawing/2014/main" id="{A8B5154C-62EC-4067-86EA-2A1AC7F80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1613" y="854075"/>
                <a:ext cx="157163" cy="157163"/>
              </a:xfrm>
              <a:custGeom>
                <a:avLst/>
                <a:gdLst>
                  <a:gd name="T0" fmla="*/ 96 w 256"/>
                  <a:gd name="T1" fmla="*/ 256 h 256"/>
                  <a:gd name="T2" fmla="*/ 160 w 256"/>
                  <a:gd name="T3" fmla="*/ 256 h 256"/>
                  <a:gd name="T4" fmla="*/ 256 w 256"/>
                  <a:gd name="T5" fmla="*/ 160 h 256"/>
                  <a:gd name="T6" fmla="*/ 256 w 256"/>
                  <a:gd name="T7" fmla="*/ 96 h 256"/>
                  <a:gd name="T8" fmla="*/ 160 w 256"/>
                  <a:gd name="T9" fmla="*/ 0 h 256"/>
                  <a:gd name="T10" fmla="*/ 96 w 256"/>
                  <a:gd name="T11" fmla="*/ 0 h 256"/>
                  <a:gd name="T12" fmla="*/ 0 w 256"/>
                  <a:gd name="T13" fmla="*/ 96 h 256"/>
                  <a:gd name="T14" fmla="*/ 0 w 256"/>
                  <a:gd name="T15" fmla="*/ 160 h 256"/>
                  <a:gd name="T16" fmla="*/ 96 w 256"/>
                  <a:gd name="T17" fmla="*/ 256 h 256"/>
                  <a:gd name="T18" fmla="*/ 128 w 256"/>
                  <a:gd name="T19" fmla="*/ 95 h 256"/>
                  <a:gd name="T20" fmla="*/ 161 w 256"/>
                  <a:gd name="T21" fmla="*/ 128 h 256"/>
                  <a:gd name="T22" fmla="*/ 128 w 256"/>
                  <a:gd name="T23" fmla="*/ 161 h 256"/>
                  <a:gd name="T24" fmla="*/ 95 w 256"/>
                  <a:gd name="T25" fmla="*/ 128 h 256"/>
                  <a:gd name="T26" fmla="*/ 128 w 256"/>
                  <a:gd name="T27" fmla="*/ 9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256">
                    <a:moveTo>
                      <a:pt x="96" y="256"/>
                    </a:moveTo>
                    <a:cubicBezTo>
                      <a:pt x="160" y="256"/>
                      <a:pt x="160" y="256"/>
                      <a:pt x="160" y="256"/>
                    </a:cubicBezTo>
                    <a:cubicBezTo>
                      <a:pt x="160" y="203"/>
                      <a:pt x="203" y="160"/>
                      <a:pt x="256" y="160"/>
                    </a:cubicBezTo>
                    <a:cubicBezTo>
                      <a:pt x="256" y="96"/>
                      <a:pt x="256" y="96"/>
                      <a:pt x="256" y="96"/>
                    </a:cubicBezTo>
                    <a:cubicBezTo>
                      <a:pt x="203" y="96"/>
                      <a:pt x="160" y="53"/>
                      <a:pt x="16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3"/>
                      <a:pt x="53" y="96"/>
                      <a:pt x="0" y="9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53" y="160"/>
                      <a:pt x="96" y="203"/>
                      <a:pt x="96" y="256"/>
                    </a:cubicBezTo>
                    <a:moveTo>
                      <a:pt x="128" y="95"/>
                    </a:moveTo>
                    <a:cubicBezTo>
                      <a:pt x="137" y="107"/>
                      <a:pt x="148" y="119"/>
                      <a:pt x="161" y="128"/>
                    </a:cubicBezTo>
                    <a:cubicBezTo>
                      <a:pt x="148" y="137"/>
                      <a:pt x="137" y="148"/>
                      <a:pt x="128" y="161"/>
                    </a:cubicBezTo>
                    <a:cubicBezTo>
                      <a:pt x="118" y="148"/>
                      <a:pt x="107" y="137"/>
                      <a:pt x="95" y="128"/>
                    </a:cubicBezTo>
                    <a:cubicBezTo>
                      <a:pt x="107" y="119"/>
                      <a:pt x="118" y="107"/>
                      <a:pt x="128" y="9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93" name="Freeform 57">
                <a:extLst>
                  <a:ext uri="{FF2B5EF4-FFF2-40B4-BE49-F238E27FC236}">
                    <a16:creationId xmlns:a16="http://schemas.microsoft.com/office/drawing/2014/main" id="{B90FF87B-B7C8-42E1-B50F-E66B547C5F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6350" y="679450"/>
                <a:ext cx="157163" cy="155575"/>
              </a:xfrm>
              <a:custGeom>
                <a:avLst/>
                <a:gdLst>
                  <a:gd name="T0" fmla="*/ 96 w 256"/>
                  <a:gd name="T1" fmla="*/ 256 h 256"/>
                  <a:gd name="T2" fmla="*/ 160 w 256"/>
                  <a:gd name="T3" fmla="*/ 256 h 256"/>
                  <a:gd name="T4" fmla="*/ 256 w 256"/>
                  <a:gd name="T5" fmla="*/ 160 h 256"/>
                  <a:gd name="T6" fmla="*/ 256 w 256"/>
                  <a:gd name="T7" fmla="*/ 96 h 256"/>
                  <a:gd name="T8" fmla="*/ 160 w 256"/>
                  <a:gd name="T9" fmla="*/ 0 h 256"/>
                  <a:gd name="T10" fmla="*/ 96 w 256"/>
                  <a:gd name="T11" fmla="*/ 0 h 256"/>
                  <a:gd name="T12" fmla="*/ 0 w 256"/>
                  <a:gd name="T13" fmla="*/ 96 h 256"/>
                  <a:gd name="T14" fmla="*/ 0 w 256"/>
                  <a:gd name="T15" fmla="*/ 160 h 256"/>
                  <a:gd name="T16" fmla="*/ 96 w 256"/>
                  <a:gd name="T17" fmla="*/ 256 h 256"/>
                  <a:gd name="T18" fmla="*/ 128 w 256"/>
                  <a:gd name="T19" fmla="*/ 95 h 256"/>
                  <a:gd name="T20" fmla="*/ 161 w 256"/>
                  <a:gd name="T21" fmla="*/ 128 h 256"/>
                  <a:gd name="T22" fmla="*/ 128 w 256"/>
                  <a:gd name="T23" fmla="*/ 161 h 256"/>
                  <a:gd name="T24" fmla="*/ 95 w 256"/>
                  <a:gd name="T25" fmla="*/ 128 h 256"/>
                  <a:gd name="T26" fmla="*/ 128 w 256"/>
                  <a:gd name="T27" fmla="*/ 9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6" h="256">
                    <a:moveTo>
                      <a:pt x="96" y="256"/>
                    </a:moveTo>
                    <a:cubicBezTo>
                      <a:pt x="160" y="256"/>
                      <a:pt x="160" y="256"/>
                      <a:pt x="160" y="256"/>
                    </a:cubicBezTo>
                    <a:cubicBezTo>
                      <a:pt x="160" y="203"/>
                      <a:pt x="203" y="160"/>
                      <a:pt x="256" y="160"/>
                    </a:cubicBezTo>
                    <a:cubicBezTo>
                      <a:pt x="256" y="96"/>
                      <a:pt x="256" y="96"/>
                      <a:pt x="256" y="96"/>
                    </a:cubicBezTo>
                    <a:cubicBezTo>
                      <a:pt x="203" y="96"/>
                      <a:pt x="160" y="53"/>
                      <a:pt x="16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3"/>
                      <a:pt x="53" y="96"/>
                      <a:pt x="0" y="96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53" y="160"/>
                      <a:pt x="96" y="203"/>
                      <a:pt x="96" y="256"/>
                    </a:cubicBezTo>
                    <a:moveTo>
                      <a:pt x="128" y="95"/>
                    </a:moveTo>
                    <a:cubicBezTo>
                      <a:pt x="137" y="107"/>
                      <a:pt x="148" y="119"/>
                      <a:pt x="161" y="128"/>
                    </a:cubicBezTo>
                    <a:cubicBezTo>
                      <a:pt x="148" y="137"/>
                      <a:pt x="137" y="148"/>
                      <a:pt x="128" y="161"/>
                    </a:cubicBezTo>
                    <a:cubicBezTo>
                      <a:pt x="118" y="148"/>
                      <a:pt x="107" y="137"/>
                      <a:pt x="95" y="128"/>
                    </a:cubicBezTo>
                    <a:cubicBezTo>
                      <a:pt x="107" y="119"/>
                      <a:pt x="118" y="107"/>
                      <a:pt x="128" y="9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E8D6E7B-2CC7-4355-A9F1-C097B79FE2F8}"/>
                </a:ext>
              </a:extLst>
            </p:cNvPr>
            <p:cNvGrpSpPr/>
            <p:nvPr/>
          </p:nvGrpSpPr>
          <p:grpSpPr>
            <a:xfrm>
              <a:off x="9024838" y="3178553"/>
              <a:ext cx="500902" cy="500898"/>
              <a:chOff x="9224963" y="2505075"/>
              <a:chExt cx="1173162" cy="1173163"/>
            </a:xfrm>
            <a:solidFill>
              <a:schemeClr val="bg1"/>
            </a:solidFill>
          </p:grpSpPr>
          <p:sp>
            <p:nvSpPr>
              <p:cNvPr id="61" name="Freeform 155">
                <a:extLst>
                  <a:ext uri="{FF2B5EF4-FFF2-40B4-BE49-F238E27FC236}">
                    <a16:creationId xmlns:a16="http://schemas.microsoft.com/office/drawing/2014/main" id="{0477137A-10B6-454E-B5F4-2C62BC2FB2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24963" y="2505075"/>
                <a:ext cx="1155700" cy="1173163"/>
              </a:xfrm>
              <a:custGeom>
                <a:avLst/>
                <a:gdLst>
                  <a:gd name="T0" fmla="*/ 1760 w 1891"/>
                  <a:gd name="T1" fmla="*/ 832 h 1920"/>
                  <a:gd name="T2" fmla="*/ 1504 w 1891"/>
                  <a:gd name="T3" fmla="*/ 768 h 1920"/>
                  <a:gd name="T4" fmla="*/ 1632 w 1891"/>
                  <a:gd name="T5" fmla="*/ 736 h 1920"/>
                  <a:gd name="T6" fmla="*/ 1472 w 1891"/>
                  <a:gd name="T7" fmla="*/ 160 h 1920"/>
                  <a:gd name="T8" fmla="*/ 1167 w 1891"/>
                  <a:gd name="T9" fmla="*/ 226 h 1920"/>
                  <a:gd name="T10" fmla="*/ 640 w 1891"/>
                  <a:gd name="T11" fmla="*/ 576 h 1920"/>
                  <a:gd name="T12" fmla="*/ 480 w 1891"/>
                  <a:gd name="T13" fmla="*/ 160 h 1920"/>
                  <a:gd name="T14" fmla="*/ 175 w 1891"/>
                  <a:gd name="T15" fmla="*/ 226 h 1920"/>
                  <a:gd name="T16" fmla="*/ 32 w 1891"/>
                  <a:gd name="T17" fmla="*/ 768 h 1920"/>
                  <a:gd name="T18" fmla="*/ 128 w 1891"/>
                  <a:gd name="T19" fmla="*/ 1184 h 1920"/>
                  <a:gd name="T20" fmla="*/ 320 w 1891"/>
                  <a:gd name="T21" fmla="*/ 1216 h 1920"/>
                  <a:gd name="T22" fmla="*/ 352 w 1891"/>
                  <a:gd name="T23" fmla="*/ 1920 h 1920"/>
                  <a:gd name="T24" fmla="*/ 1344 w 1891"/>
                  <a:gd name="T25" fmla="*/ 1888 h 1920"/>
                  <a:gd name="T26" fmla="*/ 1879 w 1891"/>
                  <a:gd name="T27" fmla="*/ 937 h 1920"/>
                  <a:gd name="T28" fmla="*/ 1228 w 1891"/>
                  <a:gd name="T29" fmla="*/ 288 h 1920"/>
                  <a:gd name="T30" fmla="*/ 1216 w 1891"/>
                  <a:gd name="T31" fmla="*/ 160 h 1920"/>
                  <a:gd name="T32" fmla="*/ 1375 w 1891"/>
                  <a:gd name="T33" fmla="*/ 231 h 1920"/>
                  <a:gd name="T34" fmla="*/ 1423 w 1891"/>
                  <a:gd name="T35" fmla="*/ 288 h 1920"/>
                  <a:gd name="T36" fmla="*/ 1504 w 1891"/>
                  <a:gd name="T37" fmla="*/ 704 h 1920"/>
                  <a:gd name="T38" fmla="*/ 1440 w 1891"/>
                  <a:gd name="T39" fmla="*/ 1154 h 1920"/>
                  <a:gd name="T40" fmla="*/ 1335 w 1891"/>
                  <a:gd name="T41" fmla="*/ 841 h 1920"/>
                  <a:gd name="T42" fmla="*/ 1120 w 1891"/>
                  <a:gd name="T43" fmla="*/ 384 h 1920"/>
                  <a:gd name="T44" fmla="*/ 1056 w 1891"/>
                  <a:gd name="T45" fmla="*/ 576 h 1920"/>
                  <a:gd name="T46" fmla="*/ 1088 w 1891"/>
                  <a:gd name="T47" fmla="*/ 832 h 1920"/>
                  <a:gd name="T48" fmla="*/ 320 w 1891"/>
                  <a:gd name="T49" fmla="*/ 608 h 1920"/>
                  <a:gd name="T50" fmla="*/ 192 w 1891"/>
                  <a:gd name="T51" fmla="*/ 384 h 1920"/>
                  <a:gd name="T52" fmla="*/ 64 w 1891"/>
                  <a:gd name="T53" fmla="*/ 704 h 1920"/>
                  <a:gd name="T54" fmla="*/ 236 w 1891"/>
                  <a:gd name="T55" fmla="*/ 288 h 1920"/>
                  <a:gd name="T56" fmla="*/ 224 w 1891"/>
                  <a:gd name="T57" fmla="*/ 160 h 1920"/>
                  <a:gd name="T58" fmla="*/ 383 w 1891"/>
                  <a:gd name="T59" fmla="*/ 231 h 1920"/>
                  <a:gd name="T60" fmla="*/ 431 w 1891"/>
                  <a:gd name="T61" fmla="*/ 288 h 1920"/>
                  <a:gd name="T62" fmla="*/ 512 w 1891"/>
                  <a:gd name="T63" fmla="*/ 576 h 1920"/>
                  <a:gd name="T64" fmla="*/ 448 w 1891"/>
                  <a:gd name="T65" fmla="*/ 576 h 1920"/>
                  <a:gd name="T66" fmla="*/ 1280 w 1891"/>
                  <a:gd name="T67" fmla="*/ 1856 h 1920"/>
                  <a:gd name="T68" fmla="*/ 1024 w 1891"/>
                  <a:gd name="T69" fmla="*/ 640 h 1920"/>
                  <a:gd name="T70" fmla="*/ 1056 w 1891"/>
                  <a:gd name="T71" fmla="*/ 896 h 1920"/>
                  <a:gd name="T72" fmla="*/ 1133 w 1891"/>
                  <a:gd name="T73" fmla="*/ 1477 h 1920"/>
                  <a:gd name="T74" fmla="*/ 960 w 1891"/>
                  <a:gd name="T75" fmla="*/ 1754 h 1920"/>
                  <a:gd name="T76" fmla="*/ 997 w 1891"/>
                  <a:gd name="T77" fmla="*/ 1791 h 1920"/>
                  <a:gd name="T78" fmla="*/ 1275 w 1891"/>
                  <a:gd name="T79" fmla="*/ 1618 h 1920"/>
                  <a:gd name="T80" fmla="*/ 1097 w 1891"/>
                  <a:gd name="T81" fmla="*/ 1609 h 1920"/>
                  <a:gd name="T82" fmla="*/ 1146 w 1891"/>
                  <a:gd name="T83" fmla="*/ 1543 h 1920"/>
                  <a:gd name="T84" fmla="*/ 1085 w 1891"/>
                  <a:gd name="T85" fmla="*/ 1712 h 1920"/>
                  <a:gd name="T86" fmla="*/ 1247 w 1891"/>
                  <a:gd name="T87" fmla="*/ 1554 h 1920"/>
                  <a:gd name="T88" fmla="*/ 1811 w 1891"/>
                  <a:gd name="T89" fmla="*/ 96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91" h="1920">
                    <a:moveTo>
                      <a:pt x="1879" y="937"/>
                    </a:moveTo>
                    <a:cubicBezTo>
                      <a:pt x="1783" y="841"/>
                      <a:pt x="1783" y="841"/>
                      <a:pt x="1783" y="841"/>
                    </a:cubicBezTo>
                    <a:cubicBezTo>
                      <a:pt x="1777" y="835"/>
                      <a:pt x="1768" y="831"/>
                      <a:pt x="1760" y="832"/>
                    </a:cubicBezTo>
                    <a:cubicBezTo>
                      <a:pt x="1751" y="832"/>
                      <a:pt x="1743" y="835"/>
                      <a:pt x="1737" y="842"/>
                    </a:cubicBezTo>
                    <a:cubicBezTo>
                      <a:pt x="1504" y="1087"/>
                      <a:pt x="1504" y="1087"/>
                      <a:pt x="1504" y="1087"/>
                    </a:cubicBezTo>
                    <a:cubicBezTo>
                      <a:pt x="1504" y="768"/>
                      <a:pt x="1504" y="768"/>
                      <a:pt x="1504" y="768"/>
                    </a:cubicBezTo>
                    <a:cubicBezTo>
                      <a:pt x="1600" y="768"/>
                      <a:pt x="1600" y="768"/>
                      <a:pt x="1600" y="768"/>
                    </a:cubicBezTo>
                    <a:cubicBezTo>
                      <a:pt x="1618" y="768"/>
                      <a:pt x="1632" y="753"/>
                      <a:pt x="1632" y="736"/>
                    </a:cubicBezTo>
                    <a:cubicBezTo>
                      <a:pt x="1632" y="736"/>
                      <a:pt x="1632" y="736"/>
                      <a:pt x="1632" y="736"/>
                    </a:cubicBezTo>
                    <a:cubicBezTo>
                      <a:pt x="1632" y="433"/>
                      <a:pt x="1632" y="433"/>
                      <a:pt x="1632" y="433"/>
                    </a:cubicBezTo>
                    <a:cubicBezTo>
                      <a:pt x="1632" y="330"/>
                      <a:pt x="1558" y="243"/>
                      <a:pt x="1457" y="226"/>
                    </a:cubicBezTo>
                    <a:cubicBezTo>
                      <a:pt x="1467" y="205"/>
                      <a:pt x="1472" y="183"/>
                      <a:pt x="1472" y="160"/>
                    </a:cubicBezTo>
                    <a:cubicBezTo>
                      <a:pt x="1472" y="71"/>
                      <a:pt x="1400" y="0"/>
                      <a:pt x="1312" y="0"/>
                    </a:cubicBezTo>
                    <a:cubicBezTo>
                      <a:pt x="1224" y="0"/>
                      <a:pt x="1152" y="71"/>
                      <a:pt x="1152" y="160"/>
                    </a:cubicBezTo>
                    <a:cubicBezTo>
                      <a:pt x="1152" y="183"/>
                      <a:pt x="1157" y="205"/>
                      <a:pt x="1167" y="226"/>
                    </a:cubicBezTo>
                    <a:cubicBezTo>
                      <a:pt x="1066" y="243"/>
                      <a:pt x="992" y="330"/>
                      <a:pt x="992" y="433"/>
                    </a:cubicBezTo>
                    <a:cubicBezTo>
                      <a:pt x="992" y="576"/>
                      <a:pt x="992" y="576"/>
                      <a:pt x="992" y="576"/>
                    </a:cubicBezTo>
                    <a:cubicBezTo>
                      <a:pt x="640" y="576"/>
                      <a:pt x="640" y="576"/>
                      <a:pt x="640" y="576"/>
                    </a:cubicBezTo>
                    <a:cubicBezTo>
                      <a:pt x="640" y="433"/>
                      <a:pt x="640" y="433"/>
                      <a:pt x="640" y="433"/>
                    </a:cubicBezTo>
                    <a:cubicBezTo>
                      <a:pt x="640" y="330"/>
                      <a:pt x="566" y="243"/>
                      <a:pt x="465" y="226"/>
                    </a:cubicBezTo>
                    <a:cubicBezTo>
                      <a:pt x="475" y="205"/>
                      <a:pt x="480" y="183"/>
                      <a:pt x="480" y="160"/>
                    </a:cubicBezTo>
                    <a:cubicBezTo>
                      <a:pt x="480" y="71"/>
                      <a:pt x="408" y="0"/>
                      <a:pt x="320" y="0"/>
                    </a:cubicBezTo>
                    <a:cubicBezTo>
                      <a:pt x="232" y="0"/>
                      <a:pt x="160" y="71"/>
                      <a:pt x="160" y="160"/>
                    </a:cubicBezTo>
                    <a:cubicBezTo>
                      <a:pt x="160" y="183"/>
                      <a:pt x="165" y="205"/>
                      <a:pt x="175" y="226"/>
                    </a:cubicBezTo>
                    <a:cubicBezTo>
                      <a:pt x="74" y="243"/>
                      <a:pt x="0" y="330"/>
                      <a:pt x="0" y="433"/>
                    </a:cubicBezTo>
                    <a:cubicBezTo>
                      <a:pt x="0" y="736"/>
                      <a:pt x="0" y="736"/>
                      <a:pt x="0" y="736"/>
                    </a:cubicBezTo>
                    <a:cubicBezTo>
                      <a:pt x="0" y="753"/>
                      <a:pt x="14" y="768"/>
                      <a:pt x="32" y="768"/>
                    </a:cubicBezTo>
                    <a:cubicBezTo>
                      <a:pt x="32" y="768"/>
                      <a:pt x="32" y="768"/>
                      <a:pt x="32" y="768"/>
                    </a:cubicBezTo>
                    <a:cubicBezTo>
                      <a:pt x="128" y="768"/>
                      <a:pt x="128" y="768"/>
                      <a:pt x="128" y="768"/>
                    </a:cubicBezTo>
                    <a:cubicBezTo>
                      <a:pt x="128" y="1184"/>
                      <a:pt x="128" y="1184"/>
                      <a:pt x="128" y="1184"/>
                    </a:cubicBezTo>
                    <a:cubicBezTo>
                      <a:pt x="128" y="1201"/>
                      <a:pt x="142" y="1216"/>
                      <a:pt x="160" y="1216"/>
                    </a:cubicBezTo>
                    <a:cubicBezTo>
                      <a:pt x="160" y="1216"/>
                      <a:pt x="160" y="1216"/>
                      <a:pt x="160" y="1216"/>
                    </a:cubicBezTo>
                    <a:cubicBezTo>
                      <a:pt x="320" y="1216"/>
                      <a:pt x="320" y="1216"/>
                      <a:pt x="320" y="1216"/>
                    </a:cubicBezTo>
                    <a:cubicBezTo>
                      <a:pt x="320" y="1888"/>
                      <a:pt x="320" y="1888"/>
                      <a:pt x="320" y="1888"/>
                    </a:cubicBezTo>
                    <a:cubicBezTo>
                      <a:pt x="320" y="1905"/>
                      <a:pt x="334" y="1920"/>
                      <a:pt x="352" y="1920"/>
                    </a:cubicBezTo>
                    <a:cubicBezTo>
                      <a:pt x="352" y="1920"/>
                      <a:pt x="352" y="1920"/>
                      <a:pt x="352" y="1920"/>
                    </a:cubicBezTo>
                    <a:cubicBezTo>
                      <a:pt x="1312" y="1920"/>
                      <a:pt x="1312" y="1920"/>
                      <a:pt x="1312" y="1920"/>
                    </a:cubicBezTo>
                    <a:cubicBezTo>
                      <a:pt x="1330" y="1920"/>
                      <a:pt x="1344" y="1905"/>
                      <a:pt x="1344" y="1888"/>
                    </a:cubicBezTo>
                    <a:cubicBezTo>
                      <a:pt x="1344" y="1888"/>
                      <a:pt x="1344" y="1888"/>
                      <a:pt x="1344" y="1888"/>
                    </a:cubicBezTo>
                    <a:cubicBezTo>
                      <a:pt x="1344" y="1545"/>
                      <a:pt x="1344" y="1545"/>
                      <a:pt x="1344" y="1545"/>
                    </a:cubicBezTo>
                    <a:cubicBezTo>
                      <a:pt x="1879" y="982"/>
                      <a:pt x="1879" y="982"/>
                      <a:pt x="1879" y="982"/>
                    </a:cubicBezTo>
                    <a:cubicBezTo>
                      <a:pt x="1891" y="969"/>
                      <a:pt x="1891" y="949"/>
                      <a:pt x="1879" y="937"/>
                    </a:cubicBezTo>
                    <a:moveTo>
                      <a:pt x="1056" y="433"/>
                    </a:moveTo>
                    <a:cubicBezTo>
                      <a:pt x="1056" y="353"/>
                      <a:pt x="1121" y="288"/>
                      <a:pt x="1201" y="288"/>
                    </a:cubicBezTo>
                    <a:cubicBezTo>
                      <a:pt x="1228" y="288"/>
                      <a:pt x="1228" y="288"/>
                      <a:pt x="1228" y="288"/>
                    </a:cubicBezTo>
                    <a:cubicBezTo>
                      <a:pt x="1246" y="288"/>
                      <a:pt x="1260" y="273"/>
                      <a:pt x="1260" y="256"/>
                    </a:cubicBezTo>
                    <a:cubicBezTo>
                      <a:pt x="1260" y="246"/>
                      <a:pt x="1256" y="238"/>
                      <a:pt x="1249" y="231"/>
                    </a:cubicBezTo>
                    <a:cubicBezTo>
                      <a:pt x="1228" y="214"/>
                      <a:pt x="1216" y="187"/>
                      <a:pt x="1216" y="160"/>
                    </a:cubicBezTo>
                    <a:cubicBezTo>
                      <a:pt x="1216" y="107"/>
                      <a:pt x="1259" y="64"/>
                      <a:pt x="1312" y="64"/>
                    </a:cubicBezTo>
                    <a:cubicBezTo>
                      <a:pt x="1365" y="64"/>
                      <a:pt x="1408" y="107"/>
                      <a:pt x="1408" y="160"/>
                    </a:cubicBezTo>
                    <a:cubicBezTo>
                      <a:pt x="1408" y="187"/>
                      <a:pt x="1396" y="214"/>
                      <a:pt x="1375" y="231"/>
                    </a:cubicBezTo>
                    <a:cubicBezTo>
                      <a:pt x="1361" y="243"/>
                      <a:pt x="1360" y="263"/>
                      <a:pt x="1372" y="277"/>
                    </a:cubicBezTo>
                    <a:cubicBezTo>
                      <a:pt x="1378" y="284"/>
                      <a:pt x="1387" y="288"/>
                      <a:pt x="1396" y="288"/>
                    </a:cubicBezTo>
                    <a:cubicBezTo>
                      <a:pt x="1423" y="288"/>
                      <a:pt x="1423" y="288"/>
                      <a:pt x="1423" y="288"/>
                    </a:cubicBezTo>
                    <a:cubicBezTo>
                      <a:pt x="1503" y="288"/>
                      <a:pt x="1568" y="353"/>
                      <a:pt x="1568" y="433"/>
                    </a:cubicBezTo>
                    <a:cubicBezTo>
                      <a:pt x="1568" y="704"/>
                      <a:pt x="1568" y="704"/>
                      <a:pt x="1568" y="704"/>
                    </a:cubicBezTo>
                    <a:cubicBezTo>
                      <a:pt x="1504" y="704"/>
                      <a:pt x="1504" y="704"/>
                      <a:pt x="1504" y="704"/>
                    </a:cubicBezTo>
                    <a:cubicBezTo>
                      <a:pt x="1504" y="384"/>
                      <a:pt x="1504" y="384"/>
                      <a:pt x="1504" y="384"/>
                    </a:cubicBezTo>
                    <a:cubicBezTo>
                      <a:pt x="1440" y="384"/>
                      <a:pt x="1440" y="384"/>
                      <a:pt x="1440" y="384"/>
                    </a:cubicBezTo>
                    <a:cubicBezTo>
                      <a:pt x="1440" y="1154"/>
                      <a:pt x="1440" y="1154"/>
                      <a:pt x="1440" y="1154"/>
                    </a:cubicBezTo>
                    <a:cubicBezTo>
                      <a:pt x="1344" y="1255"/>
                      <a:pt x="1344" y="1255"/>
                      <a:pt x="1344" y="1255"/>
                    </a:cubicBezTo>
                    <a:cubicBezTo>
                      <a:pt x="1344" y="864"/>
                      <a:pt x="1344" y="864"/>
                      <a:pt x="1344" y="864"/>
                    </a:cubicBezTo>
                    <a:cubicBezTo>
                      <a:pt x="1344" y="855"/>
                      <a:pt x="1341" y="847"/>
                      <a:pt x="1335" y="841"/>
                    </a:cubicBezTo>
                    <a:cubicBezTo>
                      <a:pt x="1184" y="690"/>
                      <a:pt x="1184" y="690"/>
                      <a:pt x="1184" y="690"/>
                    </a:cubicBezTo>
                    <a:cubicBezTo>
                      <a:pt x="1184" y="384"/>
                      <a:pt x="1184" y="384"/>
                      <a:pt x="1184" y="384"/>
                    </a:cubicBezTo>
                    <a:cubicBezTo>
                      <a:pt x="1120" y="384"/>
                      <a:pt x="1120" y="384"/>
                      <a:pt x="1120" y="384"/>
                    </a:cubicBezTo>
                    <a:cubicBezTo>
                      <a:pt x="1120" y="626"/>
                      <a:pt x="1120" y="626"/>
                      <a:pt x="1120" y="626"/>
                    </a:cubicBezTo>
                    <a:cubicBezTo>
                      <a:pt x="1079" y="585"/>
                      <a:pt x="1079" y="585"/>
                      <a:pt x="1079" y="585"/>
                    </a:cubicBezTo>
                    <a:cubicBezTo>
                      <a:pt x="1073" y="579"/>
                      <a:pt x="1064" y="576"/>
                      <a:pt x="1056" y="576"/>
                    </a:cubicBezTo>
                    <a:lnTo>
                      <a:pt x="1056" y="433"/>
                    </a:lnTo>
                    <a:close/>
                    <a:moveTo>
                      <a:pt x="1235" y="832"/>
                    </a:moveTo>
                    <a:cubicBezTo>
                      <a:pt x="1088" y="832"/>
                      <a:pt x="1088" y="832"/>
                      <a:pt x="1088" y="832"/>
                    </a:cubicBezTo>
                    <a:cubicBezTo>
                      <a:pt x="1088" y="685"/>
                      <a:pt x="1088" y="685"/>
                      <a:pt x="1088" y="685"/>
                    </a:cubicBezTo>
                    <a:lnTo>
                      <a:pt x="1235" y="832"/>
                    </a:lnTo>
                    <a:close/>
                    <a:moveTo>
                      <a:pt x="320" y="608"/>
                    </a:moveTo>
                    <a:cubicBezTo>
                      <a:pt x="320" y="1152"/>
                      <a:pt x="320" y="1152"/>
                      <a:pt x="320" y="1152"/>
                    </a:cubicBezTo>
                    <a:cubicBezTo>
                      <a:pt x="192" y="1152"/>
                      <a:pt x="192" y="1152"/>
                      <a:pt x="192" y="1152"/>
                    </a:cubicBezTo>
                    <a:cubicBezTo>
                      <a:pt x="192" y="384"/>
                      <a:pt x="192" y="384"/>
                      <a:pt x="192" y="384"/>
                    </a:cubicBezTo>
                    <a:cubicBezTo>
                      <a:pt x="128" y="384"/>
                      <a:pt x="128" y="384"/>
                      <a:pt x="128" y="384"/>
                    </a:cubicBezTo>
                    <a:cubicBezTo>
                      <a:pt x="128" y="704"/>
                      <a:pt x="128" y="704"/>
                      <a:pt x="128" y="704"/>
                    </a:cubicBezTo>
                    <a:cubicBezTo>
                      <a:pt x="64" y="704"/>
                      <a:pt x="64" y="704"/>
                      <a:pt x="64" y="704"/>
                    </a:cubicBezTo>
                    <a:cubicBezTo>
                      <a:pt x="64" y="433"/>
                      <a:pt x="64" y="433"/>
                      <a:pt x="64" y="433"/>
                    </a:cubicBezTo>
                    <a:cubicBezTo>
                      <a:pt x="64" y="353"/>
                      <a:pt x="129" y="288"/>
                      <a:pt x="209" y="288"/>
                    </a:cubicBezTo>
                    <a:cubicBezTo>
                      <a:pt x="236" y="288"/>
                      <a:pt x="236" y="288"/>
                      <a:pt x="236" y="288"/>
                    </a:cubicBezTo>
                    <a:cubicBezTo>
                      <a:pt x="254" y="288"/>
                      <a:pt x="268" y="273"/>
                      <a:pt x="268" y="256"/>
                    </a:cubicBezTo>
                    <a:cubicBezTo>
                      <a:pt x="268" y="246"/>
                      <a:pt x="264" y="238"/>
                      <a:pt x="257" y="231"/>
                    </a:cubicBezTo>
                    <a:cubicBezTo>
                      <a:pt x="236" y="214"/>
                      <a:pt x="224" y="187"/>
                      <a:pt x="224" y="160"/>
                    </a:cubicBezTo>
                    <a:cubicBezTo>
                      <a:pt x="224" y="107"/>
                      <a:pt x="267" y="64"/>
                      <a:pt x="320" y="64"/>
                    </a:cubicBezTo>
                    <a:cubicBezTo>
                      <a:pt x="373" y="64"/>
                      <a:pt x="416" y="107"/>
                      <a:pt x="416" y="160"/>
                    </a:cubicBezTo>
                    <a:cubicBezTo>
                      <a:pt x="416" y="187"/>
                      <a:pt x="404" y="214"/>
                      <a:pt x="383" y="231"/>
                    </a:cubicBezTo>
                    <a:cubicBezTo>
                      <a:pt x="369" y="243"/>
                      <a:pt x="368" y="263"/>
                      <a:pt x="380" y="277"/>
                    </a:cubicBezTo>
                    <a:cubicBezTo>
                      <a:pt x="386" y="284"/>
                      <a:pt x="395" y="288"/>
                      <a:pt x="404" y="288"/>
                    </a:cubicBezTo>
                    <a:cubicBezTo>
                      <a:pt x="431" y="288"/>
                      <a:pt x="431" y="288"/>
                      <a:pt x="431" y="288"/>
                    </a:cubicBezTo>
                    <a:cubicBezTo>
                      <a:pt x="511" y="288"/>
                      <a:pt x="576" y="353"/>
                      <a:pt x="576" y="433"/>
                    </a:cubicBezTo>
                    <a:cubicBezTo>
                      <a:pt x="576" y="576"/>
                      <a:pt x="576" y="576"/>
                      <a:pt x="576" y="576"/>
                    </a:cubicBezTo>
                    <a:cubicBezTo>
                      <a:pt x="512" y="576"/>
                      <a:pt x="512" y="576"/>
                      <a:pt x="512" y="576"/>
                    </a:cubicBezTo>
                    <a:cubicBezTo>
                      <a:pt x="512" y="384"/>
                      <a:pt x="512" y="384"/>
                      <a:pt x="512" y="384"/>
                    </a:cubicBezTo>
                    <a:cubicBezTo>
                      <a:pt x="448" y="384"/>
                      <a:pt x="448" y="384"/>
                      <a:pt x="448" y="384"/>
                    </a:cubicBezTo>
                    <a:cubicBezTo>
                      <a:pt x="448" y="576"/>
                      <a:pt x="448" y="576"/>
                      <a:pt x="448" y="576"/>
                    </a:cubicBezTo>
                    <a:cubicBezTo>
                      <a:pt x="352" y="576"/>
                      <a:pt x="352" y="576"/>
                      <a:pt x="352" y="576"/>
                    </a:cubicBezTo>
                    <a:cubicBezTo>
                      <a:pt x="334" y="576"/>
                      <a:pt x="320" y="590"/>
                      <a:pt x="320" y="608"/>
                    </a:cubicBezTo>
                    <a:close/>
                    <a:moveTo>
                      <a:pt x="1280" y="1856"/>
                    </a:moveTo>
                    <a:cubicBezTo>
                      <a:pt x="384" y="1856"/>
                      <a:pt x="384" y="1856"/>
                      <a:pt x="384" y="1856"/>
                    </a:cubicBezTo>
                    <a:cubicBezTo>
                      <a:pt x="384" y="640"/>
                      <a:pt x="384" y="640"/>
                      <a:pt x="384" y="640"/>
                    </a:cubicBezTo>
                    <a:cubicBezTo>
                      <a:pt x="1024" y="640"/>
                      <a:pt x="1024" y="640"/>
                      <a:pt x="1024" y="640"/>
                    </a:cubicBezTo>
                    <a:cubicBezTo>
                      <a:pt x="1024" y="864"/>
                      <a:pt x="1024" y="864"/>
                      <a:pt x="1024" y="864"/>
                    </a:cubicBezTo>
                    <a:cubicBezTo>
                      <a:pt x="1024" y="881"/>
                      <a:pt x="1038" y="896"/>
                      <a:pt x="1056" y="896"/>
                    </a:cubicBezTo>
                    <a:cubicBezTo>
                      <a:pt x="1056" y="896"/>
                      <a:pt x="1056" y="896"/>
                      <a:pt x="1056" y="896"/>
                    </a:cubicBezTo>
                    <a:cubicBezTo>
                      <a:pt x="1280" y="896"/>
                      <a:pt x="1280" y="896"/>
                      <a:pt x="1280" y="896"/>
                    </a:cubicBezTo>
                    <a:cubicBezTo>
                      <a:pt x="1280" y="1322"/>
                      <a:pt x="1280" y="1322"/>
                      <a:pt x="1280" y="1322"/>
                    </a:cubicBezTo>
                    <a:cubicBezTo>
                      <a:pt x="1133" y="1477"/>
                      <a:pt x="1133" y="1477"/>
                      <a:pt x="1133" y="1477"/>
                    </a:cubicBezTo>
                    <a:cubicBezTo>
                      <a:pt x="1010" y="1539"/>
                      <a:pt x="1010" y="1539"/>
                      <a:pt x="1010" y="1539"/>
                    </a:cubicBezTo>
                    <a:cubicBezTo>
                      <a:pt x="1001" y="1544"/>
                      <a:pt x="994" y="1552"/>
                      <a:pt x="992" y="1562"/>
                    </a:cubicBezTo>
                    <a:cubicBezTo>
                      <a:pt x="960" y="1754"/>
                      <a:pt x="960" y="1754"/>
                      <a:pt x="960" y="1754"/>
                    </a:cubicBezTo>
                    <a:cubicBezTo>
                      <a:pt x="958" y="1772"/>
                      <a:pt x="969" y="1788"/>
                      <a:pt x="987" y="1791"/>
                    </a:cubicBezTo>
                    <a:cubicBezTo>
                      <a:pt x="988" y="1791"/>
                      <a:pt x="990" y="1792"/>
                      <a:pt x="992" y="1792"/>
                    </a:cubicBezTo>
                    <a:cubicBezTo>
                      <a:pt x="994" y="1792"/>
                      <a:pt x="996" y="1791"/>
                      <a:pt x="997" y="1791"/>
                    </a:cubicBezTo>
                    <a:cubicBezTo>
                      <a:pt x="1189" y="1759"/>
                      <a:pt x="1189" y="1759"/>
                      <a:pt x="1189" y="1759"/>
                    </a:cubicBezTo>
                    <a:cubicBezTo>
                      <a:pt x="1199" y="1757"/>
                      <a:pt x="1208" y="1751"/>
                      <a:pt x="1213" y="1742"/>
                    </a:cubicBezTo>
                    <a:cubicBezTo>
                      <a:pt x="1275" y="1618"/>
                      <a:pt x="1275" y="1618"/>
                      <a:pt x="1275" y="1618"/>
                    </a:cubicBezTo>
                    <a:cubicBezTo>
                      <a:pt x="1280" y="1612"/>
                      <a:pt x="1280" y="1612"/>
                      <a:pt x="1280" y="1612"/>
                    </a:cubicBezTo>
                    <a:lnTo>
                      <a:pt x="1280" y="1856"/>
                    </a:lnTo>
                    <a:close/>
                    <a:moveTo>
                      <a:pt x="1097" y="1609"/>
                    </a:moveTo>
                    <a:cubicBezTo>
                      <a:pt x="1040" y="1666"/>
                      <a:pt x="1040" y="1666"/>
                      <a:pt x="1040" y="1666"/>
                    </a:cubicBezTo>
                    <a:cubicBezTo>
                      <a:pt x="1053" y="1589"/>
                      <a:pt x="1053" y="1589"/>
                      <a:pt x="1053" y="1589"/>
                    </a:cubicBezTo>
                    <a:cubicBezTo>
                      <a:pt x="1146" y="1543"/>
                      <a:pt x="1146" y="1543"/>
                      <a:pt x="1146" y="1543"/>
                    </a:cubicBezTo>
                    <a:cubicBezTo>
                      <a:pt x="1209" y="1606"/>
                      <a:pt x="1209" y="1606"/>
                      <a:pt x="1209" y="1606"/>
                    </a:cubicBezTo>
                    <a:cubicBezTo>
                      <a:pt x="1163" y="1699"/>
                      <a:pt x="1163" y="1699"/>
                      <a:pt x="1163" y="1699"/>
                    </a:cubicBezTo>
                    <a:cubicBezTo>
                      <a:pt x="1085" y="1712"/>
                      <a:pt x="1085" y="1712"/>
                      <a:pt x="1085" y="1712"/>
                    </a:cubicBezTo>
                    <a:cubicBezTo>
                      <a:pt x="1143" y="1654"/>
                      <a:pt x="1143" y="1654"/>
                      <a:pt x="1143" y="1654"/>
                    </a:cubicBezTo>
                    <a:lnTo>
                      <a:pt x="1097" y="1609"/>
                    </a:lnTo>
                    <a:close/>
                    <a:moveTo>
                      <a:pt x="1247" y="1554"/>
                    </a:moveTo>
                    <a:cubicBezTo>
                      <a:pt x="1197" y="1503"/>
                      <a:pt x="1197" y="1503"/>
                      <a:pt x="1197" y="1503"/>
                    </a:cubicBezTo>
                    <a:cubicBezTo>
                      <a:pt x="1761" y="909"/>
                      <a:pt x="1761" y="909"/>
                      <a:pt x="1761" y="909"/>
                    </a:cubicBezTo>
                    <a:cubicBezTo>
                      <a:pt x="1811" y="960"/>
                      <a:pt x="1811" y="960"/>
                      <a:pt x="1811" y="960"/>
                    </a:cubicBezTo>
                    <a:lnTo>
                      <a:pt x="1247" y="15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2F23093-02E9-437B-B5DF-E022F143F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37700" y="2955925"/>
                <a:ext cx="23495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46B4F06-7171-453A-AC3A-84B6436A6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052763"/>
                <a:ext cx="176212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2A71348-72EF-4D23-A718-721CB7299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3913" y="3052763"/>
                <a:ext cx="98425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8D75311-4A4B-4C5F-8AB8-D7210E8F8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151188"/>
                <a:ext cx="214312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9E5B374-88A3-4E4C-B5D1-63B17489A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3600" y="3151188"/>
                <a:ext cx="214312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9041895-7E09-4C0F-978D-4BB7EEBCA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248025"/>
                <a:ext cx="136525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0AB11C9-8AAE-4C04-A215-6BA76582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75813" y="3248025"/>
                <a:ext cx="292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4F144F0-A8D4-4A39-9637-FC318E6E1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346450"/>
                <a:ext cx="117475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EC35DCD-9DB1-449E-9F67-6AF52D1A2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5175" y="3346450"/>
                <a:ext cx="252412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D9C233E-7097-4CEB-ABF7-6E1B3C9B5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444875"/>
                <a:ext cx="107950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FFDF381-BB5C-47CE-8822-7385384E8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39300" y="3444875"/>
                <a:ext cx="1539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5AE3947-4B0F-48D7-A43F-5EF308081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99600" y="3541713"/>
                <a:ext cx="1539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A35B208-A6F1-469C-ACB1-A0ECB9082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0338" y="3562350"/>
                <a:ext cx="396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0C9EBA-0AE1-4FFA-AB55-F49DB4EB7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0338" y="3640138"/>
                <a:ext cx="396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8A5C87A-2CA1-4653-9894-1B1A1E978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025" y="3600450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6B0DE1E-9A33-4587-883A-D98409B0F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2238" y="3600450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2744881-79B4-4409-8EBF-918884073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0338" y="2505075"/>
                <a:ext cx="39687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FB22FF8-BB44-498B-8381-32815026B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20338" y="2584450"/>
                <a:ext cx="39687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04F2847-999D-4ACF-B727-192F4B377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025" y="2544763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0CCFFF8-3B62-4C3F-941D-04429F909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2238" y="2544763"/>
                <a:ext cx="38100" cy="396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937324-ECFE-4C3D-8959-C68BBEDCD6D4}"/>
                </a:ext>
              </a:extLst>
            </p:cNvPr>
            <p:cNvGrpSpPr/>
            <p:nvPr/>
          </p:nvGrpSpPr>
          <p:grpSpPr>
            <a:xfrm>
              <a:off x="1537156" y="3147052"/>
              <a:ext cx="563907" cy="563900"/>
              <a:chOff x="10821988" y="2166938"/>
              <a:chExt cx="1112837" cy="1112837"/>
            </a:xfrm>
            <a:solidFill>
              <a:schemeClr val="bg1"/>
            </a:solidFill>
          </p:grpSpPr>
          <p:sp>
            <p:nvSpPr>
              <p:cNvPr id="57" name="Freeform 179">
                <a:extLst>
                  <a:ext uri="{FF2B5EF4-FFF2-40B4-BE49-F238E27FC236}">
                    <a16:creationId xmlns:a16="http://schemas.microsoft.com/office/drawing/2014/main" id="{9A1A3C93-2C34-4220-9477-90586133D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6625" y="2565400"/>
                <a:ext cx="47625" cy="46037"/>
              </a:xfrm>
              <a:custGeom>
                <a:avLst/>
                <a:gdLst>
                  <a:gd name="T0" fmla="*/ 16 w 88"/>
                  <a:gd name="T1" fmla="*/ 16 h 85"/>
                  <a:gd name="T2" fmla="*/ 16 w 88"/>
                  <a:gd name="T3" fmla="*/ 16 h 85"/>
                  <a:gd name="T4" fmla="*/ 16 w 88"/>
                  <a:gd name="T5" fmla="*/ 73 h 85"/>
                  <a:gd name="T6" fmla="*/ 44 w 88"/>
                  <a:gd name="T7" fmla="*/ 85 h 85"/>
                  <a:gd name="T8" fmla="*/ 72 w 88"/>
                  <a:gd name="T9" fmla="*/ 73 h 85"/>
                  <a:gd name="T10" fmla="*/ 73 w 88"/>
                  <a:gd name="T11" fmla="*/ 73 h 85"/>
                  <a:gd name="T12" fmla="*/ 73 w 88"/>
                  <a:gd name="T13" fmla="*/ 16 h 85"/>
                  <a:gd name="T14" fmla="*/ 16 w 88"/>
                  <a:gd name="T15" fmla="*/ 1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8" h="85">
                    <a:moveTo>
                      <a:pt x="16" y="16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0" y="32"/>
                      <a:pt x="0" y="57"/>
                      <a:pt x="16" y="73"/>
                    </a:cubicBezTo>
                    <a:cubicBezTo>
                      <a:pt x="23" y="81"/>
                      <a:pt x="34" y="85"/>
                      <a:pt x="44" y="85"/>
                    </a:cubicBezTo>
                    <a:cubicBezTo>
                      <a:pt x="54" y="85"/>
                      <a:pt x="64" y="81"/>
                      <a:pt x="72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88" y="57"/>
                      <a:pt x="88" y="32"/>
                      <a:pt x="73" y="16"/>
                    </a:cubicBezTo>
                    <a:cubicBezTo>
                      <a:pt x="57" y="0"/>
                      <a:pt x="32" y="0"/>
                      <a:pt x="16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8" name="Freeform 180">
                <a:extLst>
                  <a:ext uri="{FF2B5EF4-FFF2-40B4-BE49-F238E27FC236}">
                    <a16:creationId xmlns:a16="http://schemas.microsoft.com/office/drawing/2014/main" id="{36A00895-1AB6-4BCA-84EA-6AFA47D32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1988" y="2289175"/>
                <a:ext cx="990600" cy="990600"/>
              </a:xfrm>
              <a:custGeom>
                <a:avLst/>
                <a:gdLst>
                  <a:gd name="T0" fmla="*/ 1654 w 1832"/>
                  <a:gd name="T1" fmla="*/ 719 h 1832"/>
                  <a:gd name="T2" fmla="*/ 1584 w 1832"/>
                  <a:gd name="T3" fmla="*/ 634 h 1832"/>
                  <a:gd name="T4" fmla="*/ 1578 w 1832"/>
                  <a:gd name="T5" fmla="*/ 743 h 1832"/>
                  <a:gd name="T6" fmla="*/ 1752 w 1832"/>
                  <a:gd name="T7" fmla="*/ 799 h 1832"/>
                  <a:gd name="T8" fmla="*/ 1651 w 1832"/>
                  <a:gd name="T9" fmla="*/ 1032 h 1832"/>
                  <a:gd name="T10" fmla="*/ 1506 w 1832"/>
                  <a:gd name="T11" fmla="*/ 1261 h 1832"/>
                  <a:gd name="T12" fmla="*/ 1589 w 1832"/>
                  <a:gd name="T13" fmla="*/ 1424 h 1832"/>
                  <a:gd name="T14" fmla="*/ 1353 w 1832"/>
                  <a:gd name="T15" fmla="*/ 1517 h 1832"/>
                  <a:gd name="T16" fmla="*/ 1089 w 1832"/>
                  <a:gd name="T17" fmla="*/ 1577 h 1832"/>
                  <a:gd name="T18" fmla="*/ 1033 w 1832"/>
                  <a:gd name="T19" fmla="*/ 1752 h 1832"/>
                  <a:gd name="T20" fmla="*/ 799 w 1832"/>
                  <a:gd name="T21" fmla="*/ 1650 h 1832"/>
                  <a:gd name="T22" fmla="*/ 571 w 1832"/>
                  <a:gd name="T23" fmla="*/ 1505 h 1832"/>
                  <a:gd name="T24" fmla="*/ 407 w 1832"/>
                  <a:gd name="T25" fmla="*/ 1589 h 1832"/>
                  <a:gd name="T26" fmla="*/ 314 w 1832"/>
                  <a:gd name="T27" fmla="*/ 1352 h 1832"/>
                  <a:gd name="T28" fmla="*/ 255 w 1832"/>
                  <a:gd name="T29" fmla="*/ 1089 h 1832"/>
                  <a:gd name="T30" fmla="*/ 80 w 1832"/>
                  <a:gd name="T31" fmla="*/ 1032 h 1832"/>
                  <a:gd name="T32" fmla="*/ 182 w 1832"/>
                  <a:gd name="T33" fmla="*/ 799 h 1832"/>
                  <a:gd name="T34" fmla="*/ 326 w 1832"/>
                  <a:gd name="T35" fmla="*/ 570 h 1832"/>
                  <a:gd name="T36" fmla="*/ 242 w 1832"/>
                  <a:gd name="T37" fmla="*/ 407 h 1832"/>
                  <a:gd name="T38" fmla="*/ 479 w 1832"/>
                  <a:gd name="T39" fmla="*/ 314 h 1832"/>
                  <a:gd name="T40" fmla="*/ 743 w 1832"/>
                  <a:gd name="T41" fmla="*/ 254 h 1832"/>
                  <a:gd name="T42" fmla="*/ 799 w 1832"/>
                  <a:gd name="T43" fmla="*/ 80 h 1832"/>
                  <a:gd name="T44" fmla="*/ 1033 w 1832"/>
                  <a:gd name="T45" fmla="*/ 181 h 1832"/>
                  <a:gd name="T46" fmla="*/ 1145 w 1832"/>
                  <a:gd name="T47" fmla="*/ 271 h 1832"/>
                  <a:gd name="T48" fmla="*/ 1172 w 1832"/>
                  <a:gd name="T49" fmla="*/ 196 h 1832"/>
                  <a:gd name="T50" fmla="*/ 1113 w 1832"/>
                  <a:gd name="T51" fmla="*/ 75 h 1832"/>
                  <a:gd name="T52" fmla="*/ 795 w 1832"/>
                  <a:gd name="T53" fmla="*/ 0 h 1832"/>
                  <a:gd name="T54" fmla="*/ 719 w 1832"/>
                  <a:gd name="T55" fmla="*/ 177 h 1832"/>
                  <a:gd name="T56" fmla="*/ 461 w 1832"/>
                  <a:gd name="T57" fmla="*/ 182 h 1832"/>
                  <a:gd name="T58" fmla="*/ 183 w 1832"/>
                  <a:gd name="T59" fmla="*/ 354 h 1832"/>
                  <a:gd name="T60" fmla="*/ 255 w 1832"/>
                  <a:gd name="T61" fmla="*/ 533 h 1832"/>
                  <a:gd name="T62" fmla="*/ 76 w 1832"/>
                  <a:gd name="T63" fmla="*/ 719 h 1832"/>
                  <a:gd name="T64" fmla="*/ 0 w 1832"/>
                  <a:gd name="T65" fmla="*/ 1037 h 1832"/>
                  <a:gd name="T66" fmla="*/ 179 w 1832"/>
                  <a:gd name="T67" fmla="*/ 1112 h 1832"/>
                  <a:gd name="T68" fmla="*/ 183 w 1832"/>
                  <a:gd name="T69" fmla="*/ 1371 h 1832"/>
                  <a:gd name="T70" fmla="*/ 354 w 1832"/>
                  <a:gd name="T71" fmla="*/ 1649 h 1832"/>
                  <a:gd name="T72" fmla="*/ 534 w 1832"/>
                  <a:gd name="T73" fmla="*/ 1576 h 1832"/>
                  <a:gd name="T74" fmla="*/ 719 w 1832"/>
                  <a:gd name="T75" fmla="*/ 1756 h 1832"/>
                  <a:gd name="T76" fmla="*/ 1037 w 1832"/>
                  <a:gd name="T77" fmla="*/ 1832 h 1832"/>
                  <a:gd name="T78" fmla="*/ 1113 w 1832"/>
                  <a:gd name="T79" fmla="*/ 1653 h 1832"/>
                  <a:gd name="T80" fmla="*/ 1371 w 1832"/>
                  <a:gd name="T81" fmla="*/ 1649 h 1832"/>
                  <a:gd name="T82" fmla="*/ 1649 w 1832"/>
                  <a:gd name="T83" fmla="*/ 1478 h 1832"/>
                  <a:gd name="T84" fmla="*/ 1577 w 1832"/>
                  <a:gd name="T85" fmla="*/ 1299 h 1832"/>
                  <a:gd name="T86" fmla="*/ 1756 w 1832"/>
                  <a:gd name="T87" fmla="*/ 1112 h 1832"/>
                  <a:gd name="T88" fmla="*/ 1832 w 1832"/>
                  <a:gd name="T89" fmla="*/ 795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32" h="1832">
                    <a:moveTo>
                      <a:pt x="1756" y="719"/>
                    </a:moveTo>
                    <a:cubicBezTo>
                      <a:pt x="1654" y="719"/>
                      <a:pt x="1654" y="719"/>
                      <a:pt x="1654" y="719"/>
                    </a:cubicBezTo>
                    <a:cubicBezTo>
                      <a:pt x="1649" y="698"/>
                      <a:pt x="1643" y="678"/>
                      <a:pt x="1635" y="658"/>
                    </a:cubicBezTo>
                    <a:cubicBezTo>
                      <a:pt x="1628" y="637"/>
                      <a:pt x="1605" y="626"/>
                      <a:pt x="1584" y="634"/>
                    </a:cubicBezTo>
                    <a:cubicBezTo>
                      <a:pt x="1563" y="641"/>
                      <a:pt x="1553" y="664"/>
                      <a:pt x="1560" y="685"/>
                    </a:cubicBezTo>
                    <a:cubicBezTo>
                      <a:pt x="1567" y="704"/>
                      <a:pt x="1573" y="723"/>
                      <a:pt x="1578" y="743"/>
                    </a:cubicBezTo>
                    <a:cubicBezTo>
                      <a:pt x="1587" y="776"/>
                      <a:pt x="1617" y="799"/>
                      <a:pt x="1651" y="799"/>
                    </a:cubicBezTo>
                    <a:cubicBezTo>
                      <a:pt x="1752" y="799"/>
                      <a:pt x="1752" y="799"/>
                      <a:pt x="1752" y="799"/>
                    </a:cubicBezTo>
                    <a:cubicBezTo>
                      <a:pt x="1752" y="1032"/>
                      <a:pt x="1752" y="1032"/>
                      <a:pt x="1752" y="1032"/>
                    </a:cubicBezTo>
                    <a:cubicBezTo>
                      <a:pt x="1651" y="1032"/>
                      <a:pt x="1651" y="1032"/>
                      <a:pt x="1651" y="1032"/>
                    </a:cubicBezTo>
                    <a:cubicBezTo>
                      <a:pt x="1616" y="1032"/>
                      <a:pt x="1586" y="1055"/>
                      <a:pt x="1578" y="1089"/>
                    </a:cubicBezTo>
                    <a:cubicBezTo>
                      <a:pt x="1562" y="1149"/>
                      <a:pt x="1538" y="1207"/>
                      <a:pt x="1506" y="1261"/>
                    </a:cubicBezTo>
                    <a:cubicBezTo>
                      <a:pt x="1489" y="1291"/>
                      <a:pt x="1494" y="1328"/>
                      <a:pt x="1518" y="1353"/>
                    </a:cubicBezTo>
                    <a:cubicBezTo>
                      <a:pt x="1589" y="1424"/>
                      <a:pt x="1589" y="1424"/>
                      <a:pt x="1589" y="1424"/>
                    </a:cubicBezTo>
                    <a:cubicBezTo>
                      <a:pt x="1424" y="1589"/>
                      <a:pt x="1424" y="1589"/>
                      <a:pt x="1424" y="1589"/>
                    </a:cubicBezTo>
                    <a:cubicBezTo>
                      <a:pt x="1353" y="1517"/>
                      <a:pt x="1353" y="1517"/>
                      <a:pt x="1353" y="1517"/>
                    </a:cubicBezTo>
                    <a:cubicBezTo>
                      <a:pt x="1328" y="1493"/>
                      <a:pt x="1291" y="1488"/>
                      <a:pt x="1261" y="1506"/>
                    </a:cubicBezTo>
                    <a:cubicBezTo>
                      <a:pt x="1207" y="1537"/>
                      <a:pt x="1149" y="1561"/>
                      <a:pt x="1089" y="1577"/>
                    </a:cubicBezTo>
                    <a:cubicBezTo>
                      <a:pt x="1056" y="1585"/>
                      <a:pt x="1033" y="1615"/>
                      <a:pt x="1033" y="1650"/>
                    </a:cubicBezTo>
                    <a:cubicBezTo>
                      <a:pt x="1033" y="1752"/>
                      <a:pt x="1033" y="1752"/>
                      <a:pt x="1033" y="1752"/>
                    </a:cubicBezTo>
                    <a:cubicBezTo>
                      <a:pt x="799" y="1752"/>
                      <a:pt x="799" y="1752"/>
                      <a:pt x="799" y="1752"/>
                    </a:cubicBezTo>
                    <a:cubicBezTo>
                      <a:pt x="799" y="1650"/>
                      <a:pt x="799" y="1650"/>
                      <a:pt x="799" y="1650"/>
                    </a:cubicBezTo>
                    <a:cubicBezTo>
                      <a:pt x="799" y="1615"/>
                      <a:pt x="776" y="1585"/>
                      <a:pt x="743" y="1577"/>
                    </a:cubicBezTo>
                    <a:cubicBezTo>
                      <a:pt x="683" y="1561"/>
                      <a:pt x="625" y="1537"/>
                      <a:pt x="571" y="1505"/>
                    </a:cubicBezTo>
                    <a:cubicBezTo>
                      <a:pt x="541" y="1488"/>
                      <a:pt x="504" y="1493"/>
                      <a:pt x="479" y="1517"/>
                    </a:cubicBezTo>
                    <a:cubicBezTo>
                      <a:pt x="407" y="1589"/>
                      <a:pt x="407" y="1589"/>
                      <a:pt x="407" y="1589"/>
                    </a:cubicBezTo>
                    <a:cubicBezTo>
                      <a:pt x="242" y="1424"/>
                      <a:pt x="242" y="1424"/>
                      <a:pt x="242" y="1424"/>
                    </a:cubicBezTo>
                    <a:cubicBezTo>
                      <a:pt x="314" y="1352"/>
                      <a:pt x="314" y="1352"/>
                      <a:pt x="314" y="1352"/>
                    </a:cubicBezTo>
                    <a:cubicBezTo>
                      <a:pt x="339" y="1328"/>
                      <a:pt x="344" y="1290"/>
                      <a:pt x="326" y="1261"/>
                    </a:cubicBezTo>
                    <a:cubicBezTo>
                      <a:pt x="295" y="1207"/>
                      <a:pt x="271" y="1149"/>
                      <a:pt x="255" y="1089"/>
                    </a:cubicBezTo>
                    <a:cubicBezTo>
                      <a:pt x="246" y="1055"/>
                      <a:pt x="216" y="1032"/>
                      <a:pt x="182" y="1032"/>
                    </a:cubicBezTo>
                    <a:cubicBezTo>
                      <a:pt x="80" y="1032"/>
                      <a:pt x="80" y="1032"/>
                      <a:pt x="80" y="1032"/>
                    </a:cubicBezTo>
                    <a:cubicBezTo>
                      <a:pt x="80" y="799"/>
                      <a:pt x="80" y="799"/>
                      <a:pt x="80" y="799"/>
                    </a:cubicBezTo>
                    <a:cubicBezTo>
                      <a:pt x="182" y="799"/>
                      <a:pt x="182" y="799"/>
                      <a:pt x="182" y="799"/>
                    </a:cubicBezTo>
                    <a:cubicBezTo>
                      <a:pt x="216" y="799"/>
                      <a:pt x="246" y="776"/>
                      <a:pt x="255" y="743"/>
                    </a:cubicBezTo>
                    <a:cubicBezTo>
                      <a:pt x="270" y="682"/>
                      <a:pt x="294" y="624"/>
                      <a:pt x="326" y="570"/>
                    </a:cubicBezTo>
                    <a:cubicBezTo>
                      <a:pt x="343" y="541"/>
                      <a:pt x="338" y="503"/>
                      <a:pt x="314" y="479"/>
                    </a:cubicBezTo>
                    <a:cubicBezTo>
                      <a:pt x="242" y="407"/>
                      <a:pt x="242" y="407"/>
                      <a:pt x="242" y="407"/>
                    </a:cubicBezTo>
                    <a:cubicBezTo>
                      <a:pt x="407" y="242"/>
                      <a:pt x="407" y="242"/>
                      <a:pt x="407" y="242"/>
                    </a:cubicBezTo>
                    <a:cubicBezTo>
                      <a:pt x="479" y="314"/>
                      <a:pt x="479" y="314"/>
                      <a:pt x="479" y="314"/>
                    </a:cubicBezTo>
                    <a:cubicBezTo>
                      <a:pt x="503" y="338"/>
                      <a:pt x="541" y="343"/>
                      <a:pt x="570" y="325"/>
                    </a:cubicBezTo>
                    <a:cubicBezTo>
                      <a:pt x="624" y="294"/>
                      <a:pt x="682" y="270"/>
                      <a:pt x="743" y="254"/>
                    </a:cubicBezTo>
                    <a:cubicBezTo>
                      <a:pt x="776" y="245"/>
                      <a:pt x="799" y="215"/>
                      <a:pt x="799" y="181"/>
                    </a:cubicBezTo>
                    <a:cubicBezTo>
                      <a:pt x="799" y="80"/>
                      <a:pt x="799" y="80"/>
                      <a:pt x="799" y="80"/>
                    </a:cubicBezTo>
                    <a:cubicBezTo>
                      <a:pt x="1033" y="80"/>
                      <a:pt x="1033" y="80"/>
                      <a:pt x="1033" y="80"/>
                    </a:cubicBezTo>
                    <a:cubicBezTo>
                      <a:pt x="1033" y="181"/>
                      <a:pt x="1033" y="181"/>
                      <a:pt x="1033" y="181"/>
                    </a:cubicBezTo>
                    <a:cubicBezTo>
                      <a:pt x="1033" y="215"/>
                      <a:pt x="1056" y="245"/>
                      <a:pt x="1089" y="254"/>
                    </a:cubicBezTo>
                    <a:cubicBezTo>
                      <a:pt x="1108" y="259"/>
                      <a:pt x="1127" y="264"/>
                      <a:pt x="1145" y="271"/>
                    </a:cubicBezTo>
                    <a:cubicBezTo>
                      <a:pt x="1166" y="278"/>
                      <a:pt x="1189" y="268"/>
                      <a:pt x="1197" y="247"/>
                    </a:cubicBezTo>
                    <a:cubicBezTo>
                      <a:pt x="1204" y="226"/>
                      <a:pt x="1193" y="203"/>
                      <a:pt x="1172" y="196"/>
                    </a:cubicBezTo>
                    <a:cubicBezTo>
                      <a:pt x="1153" y="189"/>
                      <a:pt x="1133" y="182"/>
                      <a:pt x="1113" y="177"/>
                    </a:cubicBezTo>
                    <a:cubicBezTo>
                      <a:pt x="1113" y="75"/>
                      <a:pt x="1113" y="75"/>
                      <a:pt x="1113" y="75"/>
                    </a:cubicBezTo>
                    <a:cubicBezTo>
                      <a:pt x="1113" y="34"/>
                      <a:pt x="1079" y="0"/>
                      <a:pt x="1037" y="0"/>
                    </a:cubicBezTo>
                    <a:cubicBezTo>
                      <a:pt x="795" y="0"/>
                      <a:pt x="795" y="0"/>
                      <a:pt x="795" y="0"/>
                    </a:cubicBezTo>
                    <a:cubicBezTo>
                      <a:pt x="753" y="0"/>
                      <a:pt x="719" y="34"/>
                      <a:pt x="719" y="75"/>
                    </a:cubicBezTo>
                    <a:cubicBezTo>
                      <a:pt x="719" y="177"/>
                      <a:pt x="719" y="177"/>
                      <a:pt x="719" y="177"/>
                    </a:cubicBezTo>
                    <a:cubicBezTo>
                      <a:pt x="654" y="195"/>
                      <a:pt x="591" y="221"/>
                      <a:pt x="533" y="255"/>
                    </a:cubicBezTo>
                    <a:cubicBezTo>
                      <a:pt x="461" y="182"/>
                      <a:pt x="461" y="182"/>
                      <a:pt x="461" y="182"/>
                    </a:cubicBezTo>
                    <a:cubicBezTo>
                      <a:pt x="431" y="153"/>
                      <a:pt x="383" y="153"/>
                      <a:pt x="354" y="182"/>
                    </a:cubicBezTo>
                    <a:cubicBezTo>
                      <a:pt x="183" y="354"/>
                      <a:pt x="183" y="354"/>
                      <a:pt x="183" y="354"/>
                    </a:cubicBezTo>
                    <a:cubicBezTo>
                      <a:pt x="153" y="383"/>
                      <a:pt x="153" y="431"/>
                      <a:pt x="183" y="461"/>
                    </a:cubicBezTo>
                    <a:cubicBezTo>
                      <a:pt x="255" y="533"/>
                      <a:pt x="255" y="533"/>
                      <a:pt x="255" y="533"/>
                    </a:cubicBezTo>
                    <a:cubicBezTo>
                      <a:pt x="221" y="591"/>
                      <a:pt x="196" y="654"/>
                      <a:pt x="178" y="719"/>
                    </a:cubicBezTo>
                    <a:cubicBezTo>
                      <a:pt x="76" y="719"/>
                      <a:pt x="76" y="719"/>
                      <a:pt x="76" y="719"/>
                    </a:cubicBezTo>
                    <a:cubicBezTo>
                      <a:pt x="34" y="719"/>
                      <a:pt x="0" y="753"/>
                      <a:pt x="0" y="795"/>
                    </a:cubicBezTo>
                    <a:cubicBezTo>
                      <a:pt x="0" y="1037"/>
                      <a:pt x="0" y="1037"/>
                      <a:pt x="0" y="1037"/>
                    </a:cubicBezTo>
                    <a:cubicBezTo>
                      <a:pt x="0" y="1078"/>
                      <a:pt x="34" y="1112"/>
                      <a:pt x="76" y="1112"/>
                    </a:cubicBezTo>
                    <a:cubicBezTo>
                      <a:pt x="179" y="1112"/>
                      <a:pt x="179" y="1112"/>
                      <a:pt x="179" y="1112"/>
                    </a:cubicBezTo>
                    <a:cubicBezTo>
                      <a:pt x="196" y="1177"/>
                      <a:pt x="222" y="1240"/>
                      <a:pt x="256" y="1298"/>
                    </a:cubicBezTo>
                    <a:cubicBezTo>
                      <a:pt x="183" y="1371"/>
                      <a:pt x="183" y="1371"/>
                      <a:pt x="183" y="1371"/>
                    </a:cubicBezTo>
                    <a:cubicBezTo>
                      <a:pt x="153" y="1400"/>
                      <a:pt x="153" y="1448"/>
                      <a:pt x="183" y="1478"/>
                    </a:cubicBezTo>
                    <a:cubicBezTo>
                      <a:pt x="354" y="1649"/>
                      <a:pt x="354" y="1649"/>
                      <a:pt x="354" y="1649"/>
                    </a:cubicBezTo>
                    <a:cubicBezTo>
                      <a:pt x="383" y="1678"/>
                      <a:pt x="431" y="1678"/>
                      <a:pt x="461" y="1649"/>
                    </a:cubicBezTo>
                    <a:cubicBezTo>
                      <a:pt x="534" y="1576"/>
                      <a:pt x="534" y="1576"/>
                      <a:pt x="534" y="1576"/>
                    </a:cubicBezTo>
                    <a:cubicBezTo>
                      <a:pt x="592" y="1610"/>
                      <a:pt x="654" y="1636"/>
                      <a:pt x="719" y="1653"/>
                    </a:cubicBezTo>
                    <a:cubicBezTo>
                      <a:pt x="719" y="1756"/>
                      <a:pt x="719" y="1756"/>
                      <a:pt x="719" y="1756"/>
                    </a:cubicBezTo>
                    <a:cubicBezTo>
                      <a:pt x="719" y="1798"/>
                      <a:pt x="753" y="1832"/>
                      <a:pt x="795" y="1832"/>
                    </a:cubicBezTo>
                    <a:cubicBezTo>
                      <a:pt x="1037" y="1832"/>
                      <a:pt x="1037" y="1832"/>
                      <a:pt x="1037" y="1832"/>
                    </a:cubicBezTo>
                    <a:cubicBezTo>
                      <a:pt x="1079" y="1832"/>
                      <a:pt x="1113" y="1798"/>
                      <a:pt x="1113" y="1756"/>
                    </a:cubicBezTo>
                    <a:cubicBezTo>
                      <a:pt x="1113" y="1653"/>
                      <a:pt x="1113" y="1653"/>
                      <a:pt x="1113" y="1653"/>
                    </a:cubicBezTo>
                    <a:cubicBezTo>
                      <a:pt x="1178" y="1636"/>
                      <a:pt x="1240" y="1610"/>
                      <a:pt x="1299" y="1576"/>
                    </a:cubicBezTo>
                    <a:cubicBezTo>
                      <a:pt x="1371" y="1649"/>
                      <a:pt x="1371" y="1649"/>
                      <a:pt x="1371" y="1649"/>
                    </a:cubicBezTo>
                    <a:cubicBezTo>
                      <a:pt x="1400" y="1678"/>
                      <a:pt x="1448" y="1678"/>
                      <a:pt x="1478" y="1649"/>
                    </a:cubicBezTo>
                    <a:cubicBezTo>
                      <a:pt x="1649" y="1478"/>
                      <a:pt x="1649" y="1478"/>
                      <a:pt x="1649" y="1478"/>
                    </a:cubicBezTo>
                    <a:cubicBezTo>
                      <a:pt x="1679" y="1448"/>
                      <a:pt x="1679" y="1400"/>
                      <a:pt x="1649" y="1371"/>
                    </a:cubicBezTo>
                    <a:cubicBezTo>
                      <a:pt x="1577" y="1299"/>
                      <a:pt x="1577" y="1299"/>
                      <a:pt x="1577" y="1299"/>
                    </a:cubicBezTo>
                    <a:cubicBezTo>
                      <a:pt x="1611" y="1240"/>
                      <a:pt x="1637" y="1178"/>
                      <a:pt x="1654" y="1112"/>
                    </a:cubicBezTo>
                    <a:cubicBezTo>
                      <a:pt x="1756" y="1112"/>
                      <a:pt x="1756" y="1112"/>
                      <a:pt x="1756" y="1112"/>
                    </a:cubicBezTo>
                    <a:cubicBezTo>
                      <a:pt x="1798" y="1112"/>
                      <a:pt x="1832" y="1078"/>
                      <a:pt x="1832" y="1037"/>
                    </a:cubicBezTo>
                    <a:cubicBezTo>
                      <a:pt x="1832" y="795"/>
                      <a:pt x="1832" y="795"/>
                      <a:pt x="1832" y="795"/>
                    </a:cubicBezTo>
                    <a:cubicBezTo>
                      <a:pt x="1832" y="753"/>
                      <a:pt x="1798" y="719"/>
                      <a:pt x="1756" y="7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9" name="Freeform 181">
                <a:extLst>
                  <a:ext uri="{FF2B5EF4-FFF2-40B4-BE49-F238E27FC236}">
                    <a16:creationId xmlns:a16="http://schemas.microsoft.com/office/drawing/2014/main" id="{FEC7EB02-D8A3-467C-A137-BCD268D052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2800" y="2166938"/>
                <a:ext cx="962025" cy="962025"/>
              </a:xfrm>
              <a:custGeom>
                <a:avLst/>
                <a:gdLst>
                  <a:gd name="T0" fmla="*/ 1645 w 1779"/>
                  <a:gd name="T1" fmla="*/ 246 h 1779"/>
                  <a:gd name="T2" fmla="*/ 1533 w 1779"/>
                  <a:gd name="T3" fmla="*/ 134 h 1779"/>
                  <a:gd name="T4" fmla="*/ 1320 w 1779"/>
                  <a:gd name="T5" fmla="*/ 47 h 1779"/>
                  <a:gd name="T6" fmla="*/ 1041 w 1779"/>
                  <a:gd name="T7" fmla="*/ 341 h 1779"/>
                  <a:gd name="T8" fmla="*/ 998 w 1779"/>
                  <a:gd name="T9" fmla="*/ 724 h 1779"/>
                  <a:gd name="T10" fmla="*/ 677 w 1779"/>
                  <a:gd name="T11" fmla="*/ 544 h 1779"/>
                  <a:gd name="T12" fmla="*/ 597 w 1779"/>
                  <a:gd name="T13" fmla="*/ 544 h 1779"/>
                  <a:gd name="T14" fmla="*/ 393 w 1779"/>
                  <a:gd name="T15" fmla="*/ 647 h 1779"/>
                  <a:gd name="T16" fmla="*/ 428 w 1779"/>
                  <a:gd name="T17" fmla="*/ 718 h 1779"/>
                  <a:gd name="T18" fmla="*/ 597 w 1779"/>
                  <a:gd name="T19" fmla="*/ 707 h 1779"/>
                  <a:gd name="T20" fmla="*/ 677 w 1779"/>
                  <a:gd name="T21" fmla="*/ 707 h 1779"/>
                  <a:gd name="T22" fmla="*/ 941 w 1779"/>
                  <a:gd name="T23" fmla="*/ 781 h 1779"/>
                  <a:gd name="T24" fmla="*/ 637 w 1779"/>
                  <a:gd name="T25" fmla="*/ 830 h 1779"/>
                  <a:gd name="T26" fmla="*/ 637 w 1779"/>
                  <a:gd name="T27" fmla="*/ 1454 h 1779"/>
                  <a:gd name="T28" fmla="*/ 884 w 1779"/>
                  <a:gd name="T29" fmla="*/ 952 h 1779"/>
                  <a:gd name="T30" fmla="*/ 1107 w 1779"/>
                  <a:gd name="T31" fmla="*/ 1102 h 1779"/>
                  <a:gd name="T32" fmla="*/ 1032 w 1779"/>
                  <a:gd name="T33" fmla="*/ 1142 h 1779"/>
                  <a:gd name="T34" fmla="*/ 1107 w 1779"/>
                  <a:gd name="T35" fmla="*/ 1182 h 1779"/>
                  <a:gd name="T36" fmla="*/ 677 w 1779"/>
                  <a:gd name="T37" fmla="*/ 1612 h 1779"/>
                  <a:gd name="T38" fmla="*/ 637 w 1779"/>
                  <a:gd name="T39" fmla="*/ 1536 h 1779"/>
                  <a:gd name="T40" fmla="*/ 597 w 1779"/>
                  <a:gd name="T41" fmla="*/ 1612 h 1779"/>
                  <a:gd name="T42" fmla="*/ 167 w 1779"/>
                  <a:gd name="T43" fmla="*/ 1182 h 1779"/>
                  <a:gd name="T44" fmla="*/ 242 w 1779"/>
                  <a:gd name="T45" fmla="*/ 1142 h 1779"/>
                  <a:gd name="T46" fmla="*/ 167 w 1779"/>
                  <a:gd name="T47" fmla="*/ 1102 h 1779"/>
                  <a:gd name="T48" fmla="*/ 191 w 1779"/>
                  <a:gd name="T49" fmla="*/ 886 h 1779"/>
                  <a:gd name="T50" fmla="*/ 87 w 1779"/>
                  <a:gd name="T51" fmla="*/ 1102 h 1779"/>
                  <a:gd name="T52" fmla="*/ 0 w 1779"/>
                  <a:gd name="T53" fmla="*/ 1142 h 1779"/>
                  <a:gd name="T54" fmla="*/ 87 w 1779"/>
                  <a:gd name="T55" fmla="*/ 1182 h 1779"/>
                  <a:gd name="T56" fmla="*/ 597 w 1779"/>
                  <a:gd name="T57" fmla="*/ 1692 h 1779"/>
                  <a:gd name="T58" fmla="*/ 637 w 1779"/>
                  <a:gd name="T59" fmla="*/ 1779 h 1779"/>
                  <a:gd name="T60" fmla="*/ 677 w 1779"/>
                  <a:gd name="T61" fmla="*/ 1692 h 1779"/>
                  <a:gd name="T62" fmla="*/ 1187 w 1779"/>
                  <a:gd name="T63" fmla="*/ 1182 h 1779"/>
                  <a:gd name="T64" fmla="*/ 1274 w 1779"/>
                  <a:gd name="T65" fmla="*/ 1142 h 1779"/>
                  <a:gd name="T66" fmla="*/ 1187 w 1779"/>
                  <a:gd name="T67" fmla="*/ 1102 h 1779"/>
                  <a:gd name="T68" fmla="*/ 1098 w 1779"/>
                  <a:gd name="T69" fmla="*/ 738 h 1779"/>
                  <a:gd name="T70" fmla="*/ 1466 w 1779"/>
                  <a:gd name="T71" fmla="*/ 726 h 1779"/>
                  <a:gd name="T72" fmla="*/ 1759 w 1779"/>
                  <a:gd name="T73" fmla="*/ 323 h 1779"/>
                  <a:gd name="T74" fmla="*/ 1377 w 1779"/>
                  <a:gd name="T75" fmla="*/ 103 h 1779"/>
                  <a:gd name="T76" fmla="*/ 1453 w 1779"/>
                  <a:gd name="T77" fmla="*/ 135 h 1779"/>
                  <a:gd name="T78" fmla="*/ 1234 w 1779"/>
                  <a:gd name="T79" fmla="*/ 488 h 1779"/>
                  <a:gd name="T80" fmla="*/ 1121 w 1779"/>
                  <a:gd name="T81" fmla="*/ 358 h 1779"/>
                  <a:gd name="T82" fmla="*/ 637 w 1779"/>
                  <a:gd name="T83" fmla="*/ 1374 h 1779"/>
                  <a:gd name="T84" fmla="*/ 637 w 1779"/>
                  <a:gd name="T85" fmla="*/ 910 h 1779"/>
                  <a:gd name="T86" fmla="*/ 699 w 1779"/>
                  <a:gd name="T87" fmla="*/ 1023 h 1779"/>
                  <a:gd name="T88" fmla="*/ 728 w 1779"/>
                  <a:gd name="T89" fmla="*/ 1091 h 1779"/>
                  <a:gd name="T90" fmla="*/ 827 w 1779"/>
                  <a:gd name="T91" fmla="*/ 1009 h 1779"/>
                  <a:gd name="T92" fmla="*/ 1676 w 1779"/>
                  <a:gd name="T93" fmla="*/ 402 h 1779"/>
                  <a:gd name="T94" fmla="*/ 1178 w 1779"/>
                  <a:gd name="T95" fmla="*/ 658 h 1779"/>
                  <a:gd name="T96" fmla="*/ 1509 w 1779"/>
                  <a:gd name="T97" fmla="*/ 326 h 1779"/>
                  <a:gd name="T98" fmla="*/ 1685 w 1779"/>
                  <a:gd name="T99" fmla="*/ 354 h 17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9" h="1779">
                    <a:moveTo>
                      <a:pt x="1759" y="323"/>
                    </a:moveTo>
                    <a:cubicBezTo>
                      <a:pt x="1740" y="276"/>
                      <a:pt x="1696" y="247"/>
                      <a:pt x="1645" y="246"/>
                    </a:cubicBezTo>
                    <a:cubicBezTo>
                      <a:pt x="1533" y="246"/>
                      <a:pt x="1533" y="246"/>
                      <a:pt x="1533" y="246"/>
                    </a:cubicBezTo>
                    <a:cubicBezTo>
                      <a:pt x="1533" y="134"/>
                      <a:pt x="1533" y="134"/>
                      <a:pt x="1533" y="134"/>
                    </a:cubicBezTo>
                    <a:cubicBezTo>
                      <a:pt x="1532" y="83"/>
                      <a:pt x="1503" y="39"/>
                      <a:pt x="1456" y="20"/>
                    </a:cubicBezTo>
                    <a:cubicBezTo>
                      <a:pt x="1408" y="0"/>
                      <a:pt x="1356" y="10"/>
                      <a:pt x="1320" y="47"/>
                    </a:cubicBezTo>
                    <a:cubicBezTo>
                      <a:pt x="1053" y="313"/>
                      <a:pt x="1053" y="313"/>
                      <a:pt x="1053" y="313"/>
                    </a:cubicBezTo>
                    <a:cubicBezTo>
                      <a:pt x="1045" y="321"/>
                      <a:pt x="1041" y="331"/>
                      <a:pt x="1041" y="341"/>
                    </a:cubicBezTo>
                    <a:cubicBezTo>
                      <a:pt x="1041" y="681"/>
                      <a:pt x="1041" y="681"/>
                      <a:pt x="1041" y="681"/>
                    </a:cubicBezTo>
                    <a:cubicBezTo>
                      <a:pt x="998" y="724"/>
                      <a:pt x="998" y="724"/>
                      <a:pt x="998" y="724"/>
                    </a:cubicBezTo>
                    <a:cubicBezTo>
                      <a:pt x="906" y="645"/>
                      <a:pt x="793" y="600"/>
                      <a:pt x="677" y="591"/>
                    </a:cubicBezTo>
                    <a:cubicBezTo>
                      <a:pt x="677" y="544"/>
                      <a:pt x="677" y="544"/>
                      <a:pt x="677" y="544"/>
                    </a:cubicBezTo>
                    <a:cubicBezTo>
                      <a:pt x="677" y="522"/>
                      <a:pt x="659" y="504"/>
                      <a:pt x="637" y="504"/>
                    </a:cubicBezTo>
                    <a:cubicBezTo>
                      <a:pt x="615" y="504"/>
                      <a:pt x="597" y="522"/>
                      <a:pt x="597" y="544"/>
                    </a:cubicBezTo>
                    <a:cubicBezTo>
                      <a:pt x="597" y="591"/>
                      <a:pt x="597" y="591"/>
                      <a:pt x="597" y="591"/>
                    </a:cubicBezTo>
                    <a:cubicBezTo>
                      <a:pt x="527" y="596"/>
                      <a:pt x="458" y="614"/>
                      <a:pt x="393" y="647"/>
                    </a:cubicBezTo>
                    <a:cubicBezTo>
                      <a:pt x="373" y="656"/>
                      <a:pt x="365" y="680"/>
                      <a:pt x="375" y="700"/>
                    </a:cubicBezTo>
                    <a:cubicBezTo>
                      <a:pt x="384" y="720"/>
                      <a:pt x="408" y="728"/>
                      <a:pt x="428" y="718"/>
                    </a:cubicBezTo>
                    <a:cubicBezTo>
                      <a:pt x="482" y="692"/>
                      <a:pt x="539" y="676"/>
                      <a:pt x="597" y="671"/>
                    </a:cubicBezTo>
                    <a:cubicBezTo>
                      <a:pt x="597" y="707"/>
                      <a:pt x="597" y="707"/>
                      <a:pt x="597" y="707"/>
                    </a:cubicBezTo>
                    <a:cubicBezTo>
                      <a:pt x="597" y="729"/>
                      <a:pt x="615" y="747"/>
                      <a:pt x="637" y="747"/>
                    </a:cubicBezTo>
                    <a:cubicBezTo>
                      <a:pt x="659" y="747"/>
                      <a:pt x="677" y="729"/>
                      <a:pt x="677" y="707"/>
                    </a:cubicBezTo>
                    <a:cubicBezTo>
                      <a:pt x="677" y="671"/>
                      <a:pt x="677" y="671"/>
                      <a:pt x="677" y="671"/>
                    </a:cubicBezTo>
                    <a:cubicBezTo>
                      <a:pt x="773" y="679"/>
                      <a:pt x="865" y="717"/>
                      <a:pt x="941" y="781"/>
                    </a:cubicBezTo>
                    <a:cubicBezTo>
                      <a:pt x="827" y="895"/>
                      <a:pt x="827" y="895"/>
                      <a:pt x="827" y="895"/>
                    </a:cubicBezTo>
                    <a:cubicBezTo>
                      <a:pt x="775" y="854"/>
                      <a:pt x="709" y="830"/>
                      <a:pt x="637" y="830"/>
                    </a:cubicBezTo>
                    <a:cubicBezTo>
                      <a:pt x="465" y="830"/>
                      <a:pt x="325" y="970"/>
                      <a:pt x="325" y="1142"/>
                    </a:cubicBezTo>
                    <a:cubicBezTo>
                      <a:pt x="325" y="1314"/>
                      <a:pt x="465" y="1454"/>
                      <a:pt x="637" y="1454"/>
                    </a:cubicBezTo>
                    <a:cubicBezTo>
                      <a:pt x="809" y="1454"/>
                      <a:pt x="949" y="1314"/>
                      <a:pt x="949" y="1142"/>
                    </a:cubicBezTo>
                    <a:cubicBezTo>
                      <a:pt x="949" y="1070"/>
                      <a:pt x="925" y="1004"/>
                      <a:pt x="884" y="952"/>
                    </a:cubicBezTo>
                    <a:cubicBezTo>
                      <a:pt x="998" y="838"/>
                      <a:pt x="998" y="838"/>
                      <a:pt x="998" y="838"/>
                    </a:cubicBezTo>
                    <a:cubicBezTo>
                      <a:pt x="1063" y="914"/>
                      <a:pt x="1099" y="1007"/>
                      <a:pt x="1107" y="1102"/>
                    </a:cubicBezTo>
                    <a:cubicBezTo>
                      <a:pt x="1072" y="1102"/>
                      <a:pt x="1072" y="1102"/>
                      <a:pt x="1072" y="1102"/>
                    </a:cubicBezTo>
                    <a:cubicBezTo>
                      <a:pt x="1049" y="1102"/>
                      <a:pt x="1032" y="1120"/>
                      <a:pt x="1032" y="1142"/>
                    </a:cubicBezTo>
                    <a:cubicBezTo>
                      <a:pt x="1032" y="1164"/>
                      <a:pt x="1049" y="1182"/>
                      <a:pt x="1072" y="1182"/>
                    </a:cubicBezTo>
                    <a:cubicBezTo>
                      <a:pt x="1107" y="1182"/>
                      <a:pt x="1107" y="1182"/>
                      <a:pt x="1107" y="1182"/>
                    </a:cubicBezTo>
                    <a:cubicBezTo>
                      <a:pt x="1098" y="1289"/>
                      <a:pt x="1052" y="1394"/>
                      <a:pt x="971" y="1475"/>
                    </a:cubicBezTo>
                    <a:cubicBezTo>
                      <a:pt x="889" y="1557"/>
                      <a:pt x="784" y="1603"/>
                      <a:pt x="677" y="1612"/>
                    </a:cubicBezTo>
                    <a:cubicBezTo>
                      <a:pt x="677" y="1576"/>
                      <a:pt x="677" y="1576"/>
                      <a:pt x="677" y="1576"/>
                    </a:cubicBezTo>
                    <a:cubicBezTo>
                      <a:pt x="677" y="1554"/>
                      <a:pt x="659" y="1536"/>
                      <a:pt x="637" y="1536"/>
                    </a:cubicBezTo>
                    <a:cubicBezTo>
                      <a:pt x="615" y="1536"/>
                      <a:pt x="597" y="1554"/>
                      <a:pt x="597" y="1576"/>
                    </a:cubicBezTo>
                    <a:cubicBezTo>
                      <a:pt x="597" y="1612"/>
                      <a:pt x="597" y="1612"/>
                      <a:pt x="597" y="1612"/>
                    </a:cubicBezTo>
                    <a:cubicBezTo>
                      <a:pt x="490" y="1603"/>
                      <a:pt x="385" y="1557"/>
                      <a:pt x="303" y="1475"/>
                    </a:cubicBezTo>
                    <a:cubicBezTo>
                      <a:pt x="223" y="1395"/>
                      <a:pt x="176" y="1290"/>
                      <a:pt x="167" y="1182"/>
                    </a:cubicBezTo>
                    <a:cubicBezTo>
                      <a:pt x="202" y="1182"/>
                      <a:pt x="202" y="1182"/>
                      <a:pt x="202" y="1182"/>
                    </a:cubicBezTo>
                    <a:cubicBezTo>
                      <a:pt x="224" y="1182"/>
                      <a:pt x="242" y="1164"/>
                      <a:pt x="242" y="1142"/>
                    </a:cubicBezTo>
                    <a:cubicBezTo>
                      <a:pt x="242" y="1120"/>
                      <a:pt x="224" y="1102"/>
                      <a:pt x="202" y="1102"/>
                    </a:cubicBezTo>
                    <a:cubicBezTo>
                      <a:pt x="167" y="1102"/>
                      <a:pt x="167" y="1102"/>
                      <a:pt x="167" y="1102"/>
                    </a:cubicBezTo>
                    <a:cubicBezTo>
                      <a:pt x="171" y="1046"/>
                      <a:pt x="186" y="991"/>
                      <a:pt x="210" y="939"/>
                    </a:cubicBezTo>
                    <a:cubicBezTo>
                      <a:pt x="220" y="919"/>
                      <a:pt x="211" y="895"/>
                      <a:pt x="191" y="886"/>
                    </a:cubicBezTo>
                    <a:cubicBezTo>
                      <a:pt x="172" y="876"/>
                      <a:pt x="148" y="885"/>
                      <a:pt x="138" y="905"/>
                    </a:cubicBezTo>
                    <a:cubicBezTo>
                      <a:pt x="108" y="968"/>
                      <a:pt x="91" y="1035"/>
                      <a:pt x="87" y="1102"/>
                    </a:cubicBezTo>
                    <a:cubicBezTo>
                      <a:pt x="40" y="1102"/>
                      <a:pt x="40" y="1102"/>
                      <a:pt x="40" y="1102"/>
                    </a:cubicBezTo>
                    <a:cubicBezTo>
                      <a:pt x="18" y="1102"/>
                      <a:pt x="0" y="1120"/>
                      <a:pt x="0" y="1142"/>
                    </a:cubicBezTo>
                    <a:cubicBezTo>
                      <a:pt x="0" y="1164"/>
                      <a:pt x="18" y="1182"/>
                      <a:pt x="40" y="1182"/>
                    </a:cubicBezTo>
                    <a:cubicBezTo>
                      <a:pt x="87" y="1182"/>
                      <a:pt x="87" y="1182"/>
                      <a:pt x="87" y="1182"/>
                    </a:cubicBezTo>
                    <a:cubicBezTo>
                      <a:pt x="96" y="1311"/>
                      <a:pt x="151" y="1436"/>
                      <a:pt x="247" y="1532"/>
                    </a:cubicBezTo>
                    <a:cubicBezTo>
                      <a:pt x="341" y="1627"/>
                      <a:pt x="465" y="1683"/>
                      <a:pt x="597" y="1692"/>
                    </a:cubicBezTo>
                    <a:cubicBezTo>
                      <a:pt x="597" y="1739"/>
                      <a:pt x="597" y="1739"/>
                      <a:pt x="597" y="1739"/>
                    </a:cubicBezTo>
                    <a:cubicBezTo>
                      <a:pt x="597" y="1761"/>
                      <a:pt x="615" y="1779"/>
                      <a:pt x="637" y="1779"/>
                    </a:cubicBezTo>
                    <a:cubicBezTo>
                      <a:pt x="659" y="1779"/>
                      <a:pt x="677" y="1761"/>
                      <a:pt x="677" y="1739"/>
                    </a:cubicBezTo>
                    <a:cubicBezTo>
                      <a:pt x="677" y="1692"/>
                      <a:pt x="677" y="1692"/>
                      <a:pt x="677" y="1692"/>
                    </a:cubicBezTo>
                    <a:cubicBezTo>
                      <a:pt x="809" y="1683"/>
                      <a:pt x="932" y="1627"/>
                      <a:pt x="1027" y="1532"/>
                    </a:cubicBezTo>
                    <a:cubicBezTo>
                      <a:pt x="1122" y="1437"/>
                      <a:pt x="1178" y="1314"/>
                      <a:pt x="1187" y="1182"/>
                    </a:cubicBezTo>
                    <a:cubicBezTo>
                      <a:pt x="1234" y="1182"/>
                      <a:pt x="1234" y="1182"/>
                      <a:pt x="1234" y="1182"/>
                    </a:cubicBezTo>
                    <a:cubicBezTo>
                      <a:pt x="1256" y="1182"/>
                      <a:pt x="1274" y="1164"/>
                      <a:pt x="1274" y="1142"/>
                    </a:cubicBezTo>
                    <a:cubicBezTo>
                      <a:pt x="1274" y="1120"/>
                      <a:pt x="1256" y="1102"/>
                      <a:pt x="1234" y="1102"/>
                    </a:cubicBezTo>
                    <a:cubicBezTo>
                      <a:pt x="1187" y="1102"/>
                      <a:pt x="1187" y="1102"/>
                      <a:pt x="1187" y="1102"/>
                    </a:cubicBezTo>
                    <a:cubicBezTo>
                      <a:pt x="1179" y="983"/>
                      <a:pt x="1133" y="871"/>
                      <a:pt x="1055" y="781"/>
                    </a:cubicBezTo>
                    <a:cubicBezTo>
                      <a:pt x="1098" y="738"/>
                      <a:pt x="1098" y="738"/>
                      <a:pt x="1098" y="738"/>
                    </a:cubicBezTo>
                    <a:cubicBezTo>
                      <a:pt x="1438" y="738"/>
                      <a:pt x="1438" y="738"/>
                      <a:pt x="1438" y="738"/>
                    </a:cubicBezTo>
                    <a:cubicBezTo>
                      <a:pt x="1448" y="738"/>
                      <a:pt x="1458" y="734"/>
                      <a:pt x="1466" y="726"/>
                    </a:cubicBezTo>
                    <a:cubicBezTo>
                      <a:pt x="1732" y="459"/>
                      <a:pt x="1732" y="459"/>
                      <a:pt x="1732" y="459"/>
                    </a:cubicBezTo>
                    <a:cubicBezTo>
                      <a:pt x="1768" y="423"/>
                      <a:pt x="1779" y="371"/>
                      <a:pt x="1759" y="323"/>
                    </a:cubicBezTo>
                    <a:moveTo>
                      <a:pt x="1121" y="358"/>
                    </a:moveTo>
                    <a:cubicBezTo>
                      <a:pt x="1377" y="103"/>
                      <a:pt x="1377" y="103"/>
                      <a:pt x="1377" y="103"/>
                    </a:cubicBezTo>
                    <a:cubicBezTo>
                      <a:pt x="1396" y="84"/>
                      <a:pt x="1419" y="91"/>
                      <a:pt x="1425" y="94"/>
                    </a:cubicBezTo>
                    <a:cubicBezTo>
                      <a:pt x="1431" y="96"/>
                      <a:pt x="1452" y="107"/>
                      <a:pt x="1453" y="135"/>
                    </a:cubicBezTo>
                    <a:cubicBezTo>
                      <a:pt x="1453" y="270"/>
                      <a:pt x="1453" y="270"/>
                      <a:pt x="1453" y="270"/>
                    </a:cubicBezTo>
                    <a:cubicBezTo>
                      <a:pt x="1234" y="488"/>
                      <a:pt x="1234" y="488"/>
                      <a:pt x="1234" y="488"/>
                    </a:cubicBezTo>
                    <a:cubicBezTo>
                      <a:pt x="1121" y="601"/>
                      <a:pt x="1121" y="601"/>
                      <a:pt x="1121" y="601"/>
                    </a:cubicBezTo>
                    <a:cubicBezTo>
                      <a:pt x="1121" y="358"/>
                      <a:pt x="1121" y="358"/>
                      <a:pt x="1121" y="358"/>
                    </a:cubicBezTo>
                    <a:close/>
                    <a:moveTo>
                      <a:pt x="869" y="1142"/>
                    </a:moveTo>
                    <a:cubicBezTo>
                      <a:pt x="869" y="1270"/>
                      <a:pt x="765" y="1374"/>
                      <a:pt x="637" y="1374"/>
                    </a:cubicBezTo>
                    <a:cubicBezTo>
                      <a:pt x="509" y="1374"/>
                      <a:pt x="405" y="1270"/>
                      <a:pt x="405" y="1142"/>
                    </a:cubicBezTo>
                    <a:cubicBezTo>
                      <a:pt x="405" y="1014"/>
                      <a:pt x="509" y="910"/>
                      <a:pt x="637" y="910"/>
                    </a:cubicBezTo>
                    <a:cubicBezTo>
                      <a:pt x="687" y="910"/>
                      <a:pt x="733" y="925"/>
                      <a:pt x="770" y="952"/>
                    </a:cubicBezTo>
                    <a:cubicBezTo>
                      <a:pt x="699" y="1023"/>
                      <a:pt x="699" y="1023"/>
                      <a:pt x="699" y="1023"/>
                    </a:cubicBezTo>
                    <a:cubicBezTo>
                      <a:pt x="684" y="1039"/>
                      <a:pt x="684" y="1064"/>
                      <a:pt x="699" y="1079"/>
                    </a:cubicBezTo>
                    <a:cubicBezTo>
                      <a:pt x="707" y="1087"/>
                      <a:pt x="718" y="1091"/>
                      <a:pt x="728" y="1091"/>
                    </a:cubicBezTo>
                    <a:cubicBezTo>
                      <a:pt x="738" y="1091"/>
                      <a:pt x="748" y="1087"/>
                      <a:pt x="756" y="1079"/>
                    </a:cubicBezTo>
                    <a:cubicBezTo>
                      <a:pt x="827" y="1009"/>
                      <a:pt x="827" y="1009"/>
                      <a:pt x="827" y="1009"/>
                    </a:cubicBezTo>
                    <a:cubicBezTo>
                      <a:pt x="853" y="1046"/>
                      <a:pt x="869" y="1092"/>
                      <a:pt x="869" y="1142"/>
                    </a:cubicBezTo>
                    <a:moveTo>
                      <a:pt x="1676" y="402"/>
                    </a:moveTo>
                    <a:cubicBezTo>
                      <a:pt x="1421" y="658"/>
                      <a:pt x="1421" y="658"/>
                      <a:pt x="1421" y="658"/>
                    </a:cubicBezTo>
                    <a:cubicBezTo>
                      <a:pt x="1178" y="658"/>
                      <a:pt x="1178" y="658"/>
                      <a:pt x="1178" y="658"/>
                    </a:cubicBezTo>
                    <a:cubicBezTo>
                      <a:pt x="1291" y="545"/>
                      <a:pt x="1291" y="545"/>
                      <a:pt x="1291" y="545"/>
                    </a:cubicBezTo>
                    <a:cubicBezTo>
                      <a:pt x="1509" y="326"/>
                      <a:pt x="1509" y="326"/>
                      <a:pt x="1509" y="326"/>
                    </a:cubicBezTo>
                    <a:cubicBezTo>
                      <a:pt x="1644" y="326"/>
                      <a:pt x="1644" y="326"/>
                      <a:pt x="1644" y="326"/>
                    </a:cubicBezTo>
                    <a:cubicBezTo>
                      <a:pt x="1672" y="326"/>
                      <a:pt x="1683" y="347"/>
                      <a:pt x="1685" y="354"/>
                    </a:cubicBezTo>
                    <a:cubicBezTo>
                      <a:pt x="1688" y="360"/>
                      <a:pt x="1695" y="383"/>
                      <a:pt x="1676" y="40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60" name="Freeform 182">
                <a:extLst>
                  <a:ext uri="{FF2B5EF4-FFF2-40B4-BE49-F238E27FC236}">
                    <a16:creationId xmlns:a16="http://schemas.microsoft.com/office/drawing/2014/main" id="{02C284EC-68B4-4336-98CD-7E91FBCE91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1888" y="2765425"/>
                <a:ext cx="44450" cy="44450"/>
              </a:xfrm>
              <a:custGeom>
                <a:avLst/>
                <a:gdLst>
                  <a:gd name="T0" fmla="*/ 40 w 80"/>
                  <a:gd name="T1" fmla="*/ 0 h 80"/>
                  <a:gd name="T2" fmla="*/ 12 w 80"/>
                  <a:gd name="T3" fmla="*/ 12 h 80"/>
                  <a:gd name="T4" fmla="*/ 0 w 80"/>
                  <a:gd name="T5" fmla="*/ 40 h 80"/>
                  <a:gd name="T6" fmla="*/ 12 w 80"/>
                  <a:gd name="T7" fmla="*/ 68 h 80"/>
                  <a:gd name="T8" fmla="*/ 40 w 80"/>
                  <a:gd name="T9" fmla="*/ 80 h 80"/>
                  <a:gd name="T10" fmla="*/ 68 w 80"/>
                  <a:gd name="T11" fmla="*/ 68 h 80"/>
                  <a:gd name="T12" fmla="*/ 80 w 80"/>
                  <a:gd name="T13" fmla="*/ 40 h 80"/>
                  <a:gd name="T14" fmla="*/ 68 w 80"/>
                  <a:gd name="T15" fmla="*/ 12 h 80"/>
                  <a:gd name="T16" fmla="*/ 40 w 80"/>
                  <a:gd name="T17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29" y="0"/>
                      <a:pt x="19" y="4"/>
                      <a:pt x="12" y="12"/>
                    </a:cubicBezTo>
                    <a:cubicBezTo>
                      <a:pt x="4" y="19"/>
                      <a:pt x="0" y="29"/>
                      <a:pt x="0" y="40"/>
                    </a:cubicBezTo>
                    <a:cubicBezTo>
                      <a:pt x="0" y="51"/>
                      <a:pt x="4" y="61"/>
                      <a:pt x="12" y="68"/>
                    </a:cubicBezTo>
                    <a:cubicBezTo>
                      <a:pt x="19" y="76"/>
                      <a:pt x="29" y="80"/>
                      <a:pt x="40" y="80"/>
                    </a:cubicBezTo>
                    <a:cubicBezTo>
                      <a:pt x="50" y="80"/>
                      <a:pt x="61" y="76"/>
                      <a:pt x="68" y="68"/>
                    </a:cubicBezTo>
                    <a:cubicBezTo>
                      <a:pt x="76" y="61"/>
                      <a:pt x="80" y="51"/>
                      <a:pt x="80" y="40"/>
                    </a:cubicBezTo>
                    <a:cubicBezTo>
                      <a:pt x="80" y="29"/>
                      <a:pt x="76" y="19"/>
                      <a:pt x="68" y="12"/>
                    </a:cubicBezTo>
                    <a:cubicBezTo>
                      <a:pt x="61" y="4"/>
                      <a:pt x="50" y="0"/>
                      <a:pt x="4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B7E9FEC-9F72-4697-976B-9B3619AFF3CB}"/>
                </a:ext>
              </a:extLst>
            </p:cNvPr>
            <p:cNvGrpSpPr/>
            <p:nvPr/>
          </p:nvGrpSpPr>
          <p:grpSpPr>
            <a:xfrm>
              <a:off x="4535744" y="3163185"/>
              <a:ext cx="531638" cy="531634"/>
              <a:chOff x="7294563" y="6013450"/>
              <a:chExt cx="1027113" cy="1027113"/>
            </a:xfrm>
            <a:solidFill>
              <a:schemeClr val="bg1"/>
            </a:solidFill>
          </p:grpSpPr>
          <p:sp>
            <p:nvSpPr>
              <p:cNvPr id="47" name="Freeform 307">
                <a:extLst>
                  <a:ext uri="{FF2B5EF4-FFF2-40B4-BE49-F238E27FC236}">
                    <a16:creationId xmlns:a16="http://schemas.microsoft.com/office/drawing/2014/main" id="{94973337-EB61-451A-A778-880FCABA18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94563" y="6016625"/>
                <a:ext cx="1027113" cy="1023938"/>
              </a:xfrm>
              <a:custGeom>
                <a:avLst/>
                <a:gdLst>
                  <a:gd name="T0" fmla="*/ 1762 w 1931"/>
                  <a:gd name="T1" fmla="*/ 426 h 1923"/>
                  <a:gd name="T2" fmla="*/ 1709 w 1931"/>
                  <a:gd name="T3" fmla="*/ 145 h 1923"/>
                  <a:gd name="T4" fmla="*/ 1575 w 1931"/>
                  <a:gd name="T5" fmla="*/ 66 h 1923"/>
                  <a:gd name="T6" fmla="*/ 1322 w 1931"/>
                  <a:gd name="T7" fmla="*/ 30 h 1923"/>
                  <a:gd name="T8" fmla="*/ 1247 w 1931"/>
                  <a:gd name="T9" fmla="*/ 169 h 1923"/>
                  <a:gd name="T10" fmla="*/ 899 w 1931"/>
                  <a:gd name="T11" fmla="*/ 134 h 1923"/>
                  <a:gd name="T12" fmla="*/ 321 w 1931"/>
                  <a:gd name="T13" fmla="*/ 732 h 1923"/>
                  <a:gd name="T14" fmla="*/ 73 w 1931"/>
                  <a:gd name="T15" fmla="*/ 876 h 1923"/>
                  <a:gd name="T16" fmla="*/ 0 w 1931"/>
                  <a:gd name="T17" fmla="*/ 1059 h 1923"/>
                  <a:gd name="T18" fmla="*/ 70 w 1931"/>
                  <a:gd name="T19" fmla="*/ 1328 h 1923"/>
                  <a:gd name="T20" fmla="*/ 299 w 1931"/>
                  <a:gd name="T21" fmla="*/ 1408 h 1923"/>
                  <a:gd name="T22" fmla="*/ 511 w 1931"/>
                  <a:gd name="T23" fmla="*/ 1513 h 1923"/>
                  <a:gd name="T24" fmla="*/ 712 w 1931"/>
                  <a:gd name="T25" fmla="*/ 1415 h 1923"/>
                  <a:gd name="T26" fmla="*/ 904 w 1931"/>
                  <a:gd name="T27" fmla="*/ 1923 h 1923"/>
                  <a:gd name="T28" fmla="*/ 1224 w 1931"/>
                  <a:gd name="T29" fmla="*/ 1507 h 1923"/>
                  <a:gd name="T30" fmla="*/ 1331 w 1931"/>
                  <a:gd name="T31" fmla="*/ 1144 h 1923"/>
                  <a:gd name="T32" fmla="*/ 1096 w 1931"/>
                  <a:gd name="T33" fmla="*/ 1571 h 1923"/>
                  <a:gd name="T34" fmla="*/ 675 w 1931"/>
                  <a:gd name="T35" fmla="*/ 1197 h 1923"/>
                  <a:gd name="T36" fmla="*/ 966 w 1931"/>
                  <a:gd name="T37" fmla="*/ 222 h 1923"/>
                  <a:gd name="T38" fmla="*/ 887 w 1931"/>
                  <a:gd name="T39" fmla="*/ 356 h 1923"/>
                  <a:gd name="T40" fmla="*/ 851 w 1931"/>
                  <a:gd name="T41" fmla="*/ 609 h 1923"/>
                  <a:gd name="T42" fmla="*/ 990 w 1931"/>
                  <a:gd name="T43" fmla="*/ 684 h 1923"/>
                  <a:gd name="T44" fmla="*/ 1043 w 1931"/>
                  <a:gd name="T45" fmla="*/ 965 h 1923"/>
                  <a:gd name="T46" fmla="*/ 1177 w 1931"/>
                  <a:gd name="T47" fmla="*/ 1044 h 1923"/>
                  <a:gd name="T48" fmla="*/ 1399 w 1931"/>
                  <a:gd name="T49" fmla="*/ 1108 h 1923"/>
                  <a:gd name="T50" fmla="*/ 1505 w 1931"/>
                  <a:gd name="T51" fmla="*/ 941 h 1923"/>
                  <a:gd name="T52" fmla="*/ 1786 w 1931"/>
                  <a:gd name="T53" fmla="*/ 888 h 1923"/>
                  <a:gd name="T54" fmla="*/ 1865 w 1931"/>
                  <a:gd name="T55" fmla="*/ 754 h 1923"/>
                  <a:gd name="T56" fmla="*/ 1901 w 1931"/>
                  <a:gd name="T57" fmla="*/ 501 h 1923"/>
                  <a:gd name="T58" fmla="*/ 372 w 1931"/>
                  <a:gd name="T59" fmla="*/ 1243 h 1923"/>
                  <a:gd name="T60" fmla="*/ 1032 w 1931"/>
                  <a:gd name="T61" fmla="*/ 1859 h 1923"/>
                  <a:gd name="T62" fmla="*/ 1096 w 1931"/>
                  <a:gd name="T63" fmla="*/ 1763 h 1923"/>
                  <a:gd name="T64" fmla="*/ 840 w 1931"/>
                  <a:gd name="T65" fmla="*/ 1699 h 1923"/>
                  <a:gd name="T66" fmla="*/ 705 w 1931"/>
                  <a:gd name="T67" fmla="*/ 1332 h 1923"/>
                  <a:gd name="T68" fmla="*/ 471 w 1931"/>
                  <a:gd name="T69" fmla="*/ 1395 h 1923"/>
                  <a:gd name="T70" fmla="*/ 285 w 1931"/>
                  <a:gd name="T71" fmla="*/ 1345 h 1923"/>
                  <a:gd name="T72" fmla="*/ 183 w 1931"/>
                  <a:gd name="T73" fmla="*/ 1276 h 1923"/>
                  <a:gd name="T74" fmla="*/ 64 w 1931"/>
                  <a:gd name="T75" fmla="*/ 1085 h 1923"/>
                  <a:gd name="T76" fmla="*/ 137 w 1931"/>
                  <a:gd name="T77" fmla="*/ 902 h 1923"/>
                  <a:gd name="T78" fmla="*/ 361 w 1931"/>
                  <a:gd name="T79" fmla="*/ 850 h 1923"/>
                  <a:gd name="T80" fmla="*/ 438 w 1931"/>
                  <a:gd name="T81" fmla="*/ 1314 h 1923"/>
                  <a:gd name="T82" fmla="*/ 1842 w 1931"/>
                  <a:gd name="T83" fmla="*/ 686 h 1923"/>
                  <a:gd name="T84" fmla="*/ 1715 w 1931"/>
                  <a:gd name="T85" fmla="*/ 901 h 1923"/>
                  <a:gd name="T86" fmla="*/ 1385 w 1931"/>
                  <a:gd name="T87" fmla="*/ 946 h 1923"/>
                  <a:gd name="T88" fmla="*/ 1177 w 1931"/>
                  <a:gd name="T89" fmla="*/ 820 h 1923"/>
                  <a:gd name="T90" fmla="*/ 1029 w 1931"/>
                  <a:gd name="T91" fmla="*/ 736 h 1923"/>
                  <a:gd name="T92" fmla="*/ 910 w 1931"/>
                  <a:gd name="T93" fmla="*/ 424 h 1923"/>
                  <a:gd name="T94" fmla="*/ 1037 w 1931"/>
                  <a:gd name="T95" fmla="*/ 209 h 1923"/>
                  <a:gd name="T96" fmla="*/ 1367 w 1931"/>
                  <a:gd name="T97" fmla="*/ 164 h 1923"/>
                  <a:gd name="T98" fmla="*/ 1575 w 1931"/>
                  <a:gd name="T99" fmla="*/ 290 h 1923"/>
                  <a:gd name="T100" fmla="*/ 1723 w 1931"/>
                  <a:gd name="T101" fmla="*/ 374 h 1923"/>
                  <a:gd name="T102" fmla="*/ 1842 w 1931"/>
                  <a:gd name="T103" fmla="*/ 686 h 1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31" h="1923">
                    <a:moveTo>
                      <a:pt x="1901" y="501"/>
                    </a:moveTo>
                    <a:cubicBezTo>
                      <a:pt x="1777" y="483"/>
                      <a:pt x="1777" y="483"/>
                      <a:pt x="1777" y="483"/>
                    </a:cubicBezTo>
                    <a:cubicBezTo>
                      <a:pt x="1759" y="480"/>
                      <a:pt x="1747" y="464"/>
                      <a:pt x="1749" y="447"/>
                    </a:cubicBezTo>
                    <a:cubicBezTo>
                      <a:pt x="1751" y="438"/>
                      <a:pt x="1755" y="431"/>
                      <a:pt x="1762" y="426"/>
                    </a:cubicBezTo>
                    <a:cubicBezTo>
                      <a:pt x="1862" y="350"/>
                      <a:pt x="1862" y="350"/>
                      <a:pt x="1862" y="350"/>
                    </a:cubicBezTo>
                    <a:cubicBezTo>
                      <a:pt x="1877" y="340"/>
                      <a:pt x="1879" y="320"/>
                      <a:pt x="1869" y="305"/>
                    </a:cubicBezTo>
                    <a:cubicBezTo>
                      <a:pt x="1754" y="152"/>
                      <a:pt x="1754" y="152"/>
                      <a:pt x="1754" y="152"/>
                    </a:cubicBezTo>
                    <a:cubicBezTo>
                      <a:pt x="1743" y="138"/>
                      <a:pt x="1723" y="135"/>
                      <a:pt x="1709" y="145"/>
                    </a:cubicBezTo>
                    <a:cubicBezTo>
                      <a:pt x="1608" y="221"/>
                      <a:pt x="1608" y="221"/>
                      <a:pt x="1608" y="221"/>
                    </a:cubicBezTo>
                    <a:cubicBezTo>
                      <a:pt x="1594" y="232"/>
                      <a:pt x="1574" y="229"/>
                      <a:pt x="1563" y="215"/>
                    </a:cubicBezTo>
                    <a:cubicBezTo>
                      <a:pt x="1558" y="208"/>
                      <a:pt x="1556" y="199"/>
                      <a:pt x="1557" y="191"/>
                    </a:cubicBezTo>
                    <a:cubicBezTo>
                      <a:pt x="1575" y="66"/>
                      <a:pt x="1575" y="66"/>
                      <a:pt x="1575" y="66"/>
                    </a:cubicBezTo>
                    <a:cubicBezTo>
                      <a:pt x="1578" y="49"/>
                      <a:pt x="1565" y="33"/>
                      <a:pt x="1548" y="30"/>
                    </a:cubicBezTo>
                    <a:cubicBezTo>
                      <a:pt x="1548" y="30"/>
                      <a:pt x="1548" y="30"/>
                      <a:pt x="1548" y="30"/>
                    </a:cubicBezTo>
                    <a:cubicBezTo>
                      <a:pt x="1358" y="3"/>
                      <a:pt x="1358" y="3"/>
                      <a:pt x="1358" y="3"/>
                    </a:cubicBezTo>
                    <a:cubicBezTo>
                      <a:pt x="1340" y="0"/>
                      <a:pt x="1324" y="13"/>
                      <a:pt x="1322" y="30"/>
                    </a:cubicBezTo>
                    <a:cubicBezTo>
                      <a:pt x="1322" y="30"/>
                      <a:pt x="1322" y="30"/>
                      <a:pt x="1322" y="30"/>
                    </a:cubicBezTo>
                    <a:cubicBezTo>
                      <a:pt x="1304" y="154"/>
                      <a:pt x="1304" y="154"/>
                      <a:pt x="1304" y="154"/>
                    </a:cubicBezTo>
                    <a:cubicBezTo>
                      <a:pt x="1301" y="172"/>
                      <a:pt x="1285" y="184"/>
                      <a:pt x="1268" y="182"/>
                    </a:cubicBezTo>
                    <a:cubicBezTo>
                      <a:pt x="1259" y="180"/>
                      <a:pt x="1252" y="176"/>
                      <a:pt x="1247" y="169"/>
                    </a:cubicBezTo>
                    <a:cubicBezTo>
                      <a:pt x="1171" y="69"/>
                      <a:pt x="1171" y="69"/>
                      <a:pt x="1171" y="69"/>
                    </a:cubicBezTo>
                    <a:cubicBezTo>
                      <a:pt x="1161" y="54"/>
                      <a:pt x="1141" y="52"/>
                      <a:pt x="1126" y="62"/>
                    </a:cubicBezTo>
                    <a:cubicBezTo>
                      <a:pt x="1030" y="134"/>
                      <a:pt x="1030" y="134"/>
                      <a:pt x="1030" y="134"/>
                    </a:cubicBezTo>
                    <a:cubicBezTo>
                      <a:pt x="987" y="130"/>
                      <a:pt x="943" y="130"/>
                      <a:pt x="899" y="134"/>
                    </a:cubicBezTo>
                    <a:cubicBezTo>
                      <a:pt x="614" y="167"/>
                      <a:pt x="391" y="394"/>
                      <a:pt x="363" y="680"/>
                    </a:cubicBezTo>
                    <a:cubicBezTo>
                      <a:pt x="362" y="689"/>
                      <a:pt x="362" y="698"/>
                      <a:pt x="362" y="707"/>
                    </a:cubicBezTo>
                    <a:cubicBezTo>
                      <a:pt x="352" y="707"/>
                      <a:pt x="352" y="707"/>
                      <a:pt x="352" y="707"/>
                    </a:cubicBezTo>
                    <a:cubicBezTo>
                      <a:pt x="337" y="707"/>
                      <a:pt x="324" y="717"/>
                      <a:pt x="321" y="732"/>
                    </a:cubicBezTo>
                    <a:cubicBezTo>
                      <a:pt x="299" y="837"/>
                      <a:pt x="299" y="837"/>
                      <a:pt x="299" y="837"/>
                    </a:cubicBezTo>
                    <a:cubicBezTo>
                      <a:pt x="210" y="776"/>
                      <a:pt x="210" y="776"/>
                      <a:pt x="210" y="776"/>
                    </a:cubicBezTo>
                    <a:cubicBezTo>
                      <a:pt x="197" y="767"/>
                      <a:pt x="180" y="769"/>
                      <a:pt x="169" y="780"/>
                    </a:cubicBezTo>
                    <a:cubicBezTo>
                      <a:pt x="73" y="876"/>
                      <a:pt x="73" y="876"/>
                      <a:pt x="73" y="876"/>
                    </a:cubicBezTo>
                    <a:cubicBezTo>
                      <a:pt x="62" y="887"/>
                      <a:pt x="61" y="904"/>
                      <a:pt x="70" y="917"/>
                    </a:cubicBezTo>
                    <a:cubicBezTo>
                      <a:pt x="130" y="1005"/>
                      <a:pt x="130" y="1005"/>
                      <a:pt x="130" y="1005"/>
                    </a:cubicBezTo>
                    <a:cubicBezTo>
                      <a:pt x="25" y="1027"/>
                      <a:pt x="25" y="1027"/>
                      <a:pt x="25" y="1027"/>
                    </a:cubicBezTo>
                    <a:cubicBezTo>
                      <a:pt x="10" y="1030"/>
                      <a:pt x="0" y="1044"/>
                      <a:pt x="0" y="1059"/>
                    </a:cubicBezTo>
                    <a:cubicBezTo>
                      <a:pt x="0" y="1187"/>
                      <a:pt x="0" y="1187"/>
                      <a:pt x="0" y="1187"/>
                    </a:cubicBezTo>
                    <a:cubicBezTo>
                      <a:pt x="0" y="1202"/>
                      <a:pt x="11" y="1215"/>
                      <a:pt x="25" y="1218"/>
                    </a:cubicBezTo>
                    <a:cubicBezTo>
                      <a:pt x="131" y="1240"/>
                      <a:pt x="131" y="1240"/>
                      <a:pt x="131" y="1240"/>
                    </a:cubicBezTo>
                    <a:cubicBezTo>
                      <a:pt x="70" y="1328"/>
                      <a:pt x="70" y="1328"/>
                      <a:pt x="70" y="1328"/>
                    </a:cubicBezTo>
                    <a:cubicBezTo>
                      <a:pt x="61" y="1341"/>
                      <a:pt x="63" y="1358"/>
                      <a:pt x="74" y="1369"/>
                    </a:cubicBezTo>
                    <a:cubicBezTo>
                      <a:pt x="170" y="1465"/>
                      <a:pt x="170" y="1465"/>
                      <a:pt x="170" y="1465"/>
                    </a:cubicBezTo>
                    <a:cubicBezTo>
                      <a:pt x="180" y="1476"/>
                      <a:pt x="198" y="1478"/>
                      <a:pt x="210" y="1469"/>
                    </a:cubicBezTo>
                    <a:cubicBezTo>
                      <a:pt x="299" y="1408"/>
                      <a:pt x="299" y="1408"/>
                      <a:pt x="299" y="1408"/>
                    </a:cubicBezTo>
                    <a:cubicBezTo>
                      <a:pt x="321" y="1513"/>
                      <a:pt x="321" y="1513"/>
                      <a:pt x="321" y="1513"/>
                    </a:cubicBezTo>
                    <a:cubicBezTo>
                      <a:pt x="324" y="1528"/>
                      <a:pt x="337" y="1539"/>
                      <a:pt x="352" y="1539"/>
                    </a:cubicBezTo>
                    <a:cubicBezTo>
                      <a:pt x="480" y="1539"/>
                      <a:pt x="480" y="1539"/>
                      <a:pt x="480" y="1539"/>
                    </a:cubicBezTo>
                    <a:cubicBezTo>
                      <a:pt x="495" y="1539"/>
                      <a:pt x="508" y="1528"/>
                      <a:pt x="511" y="1513"/>
                    </a:cubicBezTo>
                    <a:cubicBezTo>
                      <a:pt x="534" y="1408"/>
                      <a:pt x="534" y="1408"/>
                      <a:pt x="534" y="1408"/>
                    </a:cubicBezTo>
                    <a:cubicBezTo>
                      <a:pt x="622" y="1469"/>
                      <a:pt x="622" y="1469"/>
                      <a:pt x="622" y="1469"/>
                    </a:cubicBezTo>
                    <a:cubicBezTo>
                      <a:pt x="635" y="1478"/>
                      <a:pt x="652" y="1476"/>
                      <a:pt x="663" y="1465"/>
                    </a:cubicBezTo>
                    <a:cubicBezTo>
                      <a:pt x="712" y="1415"/>
                      <a:pt x="712" y="1415"/>
                      <a:pt x="712" y="1415"/>
                    </a:cubicBezTo>
                    <a:cubicBezTo>
                      <a:pt x="712" y="1507"/>
                      <a:pt x="712" y="1507"/>
                      <a:pt x="712" y="1507"/>
                    </a:cubicBezTo>
                    <a:cubicBezTo>
                      <a:pt x="713" y="1552"/>
                      <a:pt x="737" y="1594"/>
                      <a:pt x="776" y="1617"/>
                    </a:cubicBezTo>
                    <a:cubicBezTo>
                      <a:pt x="776" y="1795"/>
                      <a:pt x="776" y="1795"/>
                      <a:pt x="776" y="1795"/>
                    </a:cubicBezTo>
                    <a:cubicBezTo>
                      <a:pt x="776" y="1865"/>
                      <a:pt x="834" y="1923"/>
                      <a:pt x="904" y="1923"/>
                    </a:cubicBezTo>
                    <a:cubicBezTo>
                      <a:pt x="1032" y="1923"/>
                      <a:pt x="1032" y="1923"/>
                      <a:pt x="1032" y="1923"/>
                    </a:cubicBezTo>
                    <a:cubicBezTo>
                      <a:pt x="1103" y="1923"/>
                      <a:pt x="1160" y="1865"/>
                      <a:pt x="1160" y="1795"/>
                    </a:cubicBezTo>
                    <a:cubicBezTo>
                      <a:pt x="1160" y="1617"/>
                      <a:pt x="1160" y="1617"/>
                      <a:pt x="1160" y="1617"/>
                    </a:cubicBezTo>
                    <a:cubicBezTo>
                      <a:pt x="1200" y="1594"/>
                      <a:pt x="1224" y="1552"/>
                      <a:pt x="1224" y="1507"/>
                    </a:cubicBezTo>
                    <a:cubicBezTo>
                      <a:pt x="1224" y="1380"/>
                      <a:pt x="1224" y="1380"/>
                      <a:pt x="1224" y="1380"/>
                    </a:cubicBezTo>
                    <a:cubicBezTo>
                      <a:pt x="1225" y="1327"/>
                      <a:pt x="1253" y="1277"/>
                      <a:pt x="1298" y="1249"/>
                    </a:cubicBezTo>
                    <a:cubicBezTo>
                      <a:pt x="1325" y="1232"/>
                      <a:pt x="1350" y="1213"/>
                      <a:pt x="1374" y="1192"/>
                    </a:cubicBezTo>
                    <a:cubicBezTo>
                      <a:pt x="1331" y="1144"/>
                      <a:pt x="1331" y="1144"/>
                      <a:pt x="1331" y="1144"/>
                    </a:cubicBezTo>
                    <a:cubicBezTo>
                      <a:pt x="1310" y="1163"/>
                      <a:pt x="1287" y="1180"/>
                      <a:pt x="1264" y="1196"/>
                    </a:cubicBezTo>
                    <a:cubicBezTo>
                      <a:pt x="1200" y="1235"/>
                      <a:pt x="1161" y="1305"/>
                      <a:pt x="1160" y="1380"/>
                    </a:cubicBezTo>
                    <a:cubicBezTo>
                      <a:pt x="1160" y="1507"/>
                      <a:pt x="1160" y="1507"/>
                      <a:pt x="1160" y="1507"/>
                    </a:cubicBezTo>
                    <a:cubicBezTo>
                      <a:pt x="1160" y="1542"/>
                      <a:pt x="1132" y="1571"/>
                      <a:pt x="1096" y="1571"/>
                    </a:cubicBezTo>
                    <a:cubicBezTo>
                      <a:pt x="840" y="1571"/>
                      <a:pt x="840" y="1571"/>
                      <a:pt x="840" y="1571"/>
                    </a:cubicBezTo>
                    <a:cubicBezTo>
                      <a:pt x="805" y="1571"/>
                      <a:pt x="776" y="1542"/>
                      <a:pt x="776" y="1507"/>
                    </a:cubicBezTo>
                    <a:cubicBezTo>
                      <a:pt x="776" y="1377"/>
                      <a:pt x="776" y="1377"/>
                      <a:pt x="776" y="1377"/>
                    </a:cubicBezTo>
                    <a:cubicBezTo>
                      <a:pt x="776" y="1304"/>
                      <a:pt x="737" y="1236"/>
                      <a:pt x="675" y="1197"/>
                    </a:cubicBezTo>
                    <a:cubicBezTo>
                      <a:pt x="421" y="1037"/>
                      <a:pt x="345" y="702"/>
                      <a:pt x="504" y="449"/>
                    </a:cubicBezTo>
                    <a:cubicBezTo>
                      <a:pt x="603" y="291"/>
                      <a:pt x="776" y="196"/>
                      <a:pt x="962" y="195"/>
                    </a:cubicBezTo>
                    <a:cubicBezTo>
                      <a:pt x="961" y="196"/>
                      <a:pt x="961" y="197"/>
                      <a:pt x="960" y="199"/>
                    </a:cubicBezTo>
                    <a:cubicBezTo>
                      <a:pt x="959" y="207"/>
                      <a:pt x="961" y="215"/>
                      <a:pt x="966" y="222"/>
                    </a:cubicBezTo>
                    <a:cubicBezTo>
                      <a:pt x="1042" y="323"/>
                      <a:pt x="1042" y="323"/>
                      <a:pt x="1042" y="323"/>
                    </a:cubicBezTo>
                    <a:cubicBezTo>
                      <a:pt x="1050" y="333"/>
                      <a:pt x="1051" y="347"/>
                      <a:pt x="1044" y="358"/>
                    </a:cubicBezTo>
                    <a:cubicBezTo>
                      <a:pt x="1037" y="369"/>
                      <a:pt x="1025" y="376"/>
                      <a:pt x="1012" y="374"/>
                    </a:cubicBezTo>
                    <a:cubicBezTo>
                      <a:pt x="887" y="356"/>
                      <a:pt x="887" y="356"/>
                      <a:pt x="887" y="356"/>
                    </a:cubicBezTo>
                    <a:cubicBezTo>
                      <a:pt x="870" y="353"/>
                      <a:pt x="854" y="366"/>
                      <a:pt x="851" y="383"/>
                    </a:cubicBezTo>
                    <a:cubicBezTo>
                      <a:pt x="851" y="383"/>
                      <a:pt x="851" y="383"/>
                      <a:pt x="851" y="383"/>
                    </a:cubicBezTo>
                    <a:cubicBezTo>
                      <a:pt x="824" y="573"/>
                      <a:pt x="824" y="573"/>
                      <a:pt x="824" y="573"/>
                    </a:cubicBezTo>
                    <a:cubicBezTo>
                      <a:pt x="821" y="591"/>
                      <a:pt x="834" y="607"/>
                      <a:pt x="851" y="609"/>
                    </a:cubicBezTo>
                    <a:cubicBezTo>
                      <a:pt x="851" y="609"/>
                      <a:pt x="851" y="609"/>
                      <a:pt x="851" y="609"/>
                    </a:cubicBezTo>
                    <a:cubicBezTo>
                      <a:pt x="976" y="627"/>
                      <a:pt x="976" y="627"/>
                      <a:pt x="976" y="627"/>
                    </a:cubicBezTo>
                    <a:cubicBezTo>
                      <a:pt x="993" y="630"/>
                      <a:pt x="1005" y="646"/>
                      <a:pt x="1003" y="663"/>
                    </a:cubicBezTo>
                    <a:cubicBezTo>
                      <a:pt x="1002" y="672"/>
                      <a:pt x="997" y="679"/>
                      <a:pt x="990" y="684"/>
                    </a:cubicBezTo>
                    <a:cubicBezTo>
                      <a:pt x="890" y="760"/>
                      <a:pt x="890" y="760"/>
                      <a:pt x="890" y="760"/>
                    </a:cubicBezTo>
                    <a:cubicBezTo>
                      <a:pt x="876" y="770"/>
                      <a:pt x="873" y="791"/>
                      <a:pt x="883" y="805"/>
                    </a:cubicBezTo>
                    <a:cubicBezTo>
                      <a:pt x="998" y="958"/>
                      <a:pt x="998" y="958"/>
                      <a:pt x="998" y="958"/>
                    </a:cubicBezTo>
                    <a:cubicBezTo>
                      <a:pt x="1009" y="972"/>
                      <a:pt x="1029" y="975"/>
                      <a:pt x="1043" y="965"/>
                    </a:cubicBezTo>
                    <a:cubicBezTo>
                      <a:pt x="1144" y="889"/>
                      <a:pt x="1144" y="889"/>
                      <a:pt x="1144" y="889"/>
                    </a:cubicBezTo>
                    <a:cubicBezTo>
                      <a:pt x="1158" y="879"/>
                      <a:pt x="1178" y="882"/>
                      <a:pt x="1189" y="896"/>
                    </a:cubicBezTo>
                    <a:cubicBezTo>
                      <a:pt x="1194" y="902"/>
                      <a:pt x="1196" y="911"/>
                      <a:pt x="1195" y="919"/>
                    </a:cubicBezTo>
                    <a:cubicBezTo>
                      <a:pt x="1177" y="1044"/>
                      <a:pt x="1177" y="1044"/>
                      <a:pt x="1177" y="1044"/>
                    </a:cubicBezTo>
                    <a:cubicBezTo>
                      <a:pt x="1174" y="1061"/>
                      <a:pt x="1187" y="1078"/>
                      <a:pt x="1204" y="1080"/>
                    </a:cubicBezTo>
                    <a:cubicBezTo>
                      <a:pt x="1204" y="1080"/>
                      <a:pt x="1204" y="1080"/>
                      <a:pt x="1204" y="1080"/>
                    </a:cubicBezTo>
                    <a:cubicBezTo>
                      <a:pt x="1394" y="1107"/>
                      <a:pt x="1394" y="1107"/>
                      <a:pt x="1394" y="1107"/>
                    </a:cubicBezTo>
                    <a:cubicBezTo>
                      <a:pt x="1396" y="1107"/>
                      <a:pt x="1397" y="1108"/>
                      <a:pt x="1399" y="1108"/>
                    </a:cubicBezTo>
                    <a:cubicBezTo>
                      <a:pt x="1415" y="1108"/>
                      <a:pt x="1428" y="1096"/>
                      <a:pt x="1430" y="1080"/>
                    </a:cubicBezTo>
                    <a:cubicBezTo>
                      <a:pt x="1448" y="956"/>
                      <a:pt x="1448" y="956"/>
                      <a:pt x="1448" y="956"/>
                    </a:cubicBezTo>
                    <a:cubicBezTo>
                      <a:pt x="1451" y="938"/>
                      <a:pt x="1467" y="926"/>
                      <a:pt x="1484" y="928"/>
                    </a:cubicBezTo>
                    <a:cubicBezTo>
                      <a:pt x="1493" y="930"/>
                      <a:pt x="1500" y="934"/>
                      <a:pt x="1505" y="941"/>
                    </a:cubicBezTo>
                    <a:cubicBezTo>
                      <a:pt x="1581" y="1041"/>
                      <a:pt x="1581" y="1041"/>
                      <a:pt x="1581" y="1041"/>
                    </a:cubicBezTo>
                    <a:cubicBezTo>
                      <a:pt x="1591" y="1056"/>
                      <a:pt x="1612" y="1058"/>
                      <a:pt x="1626" y="1048"/>
                    </a:cubicBezTo>
                    <a:cubicBezTo>
                      <a:pt x="1779" y="933"/>
                      <a:pt x="1779" y="933"/>
                      <a:pt x="1779" y="933"/>
                    </a:cubicBezTo>
                    <a:cubicBezTo>
                      <a:pt x="1793" y="922"/>
                      <a:pt x="1796" y="902"/>
                      <a:pt x="1786" y="888"/>
                    </a:cubicBezTo>
                    <a:cubicBezTo>
                      <a:pt x="1710" y="787"/>
                      <a:pt x="1710" y="787"/>
                      <a:pt x="1710" y="787"/>
                    </a:cubicBezTo>
                    <a:cubicBezTo>
                      <a:pt x="1702" y="777"/>
                      <a:pt x="1702" y="763"/>
                      <a:pt x="1708" y="752"/>
                    </a:cubicBezTo>
                    <a:cubicBezTo>
                      <a:pt x="1715" y="740"/>
                      <a:pt x="1728" y="734"/>
                      <a:pt x="1740" y="736"/>
                    </a:cubicBezTo>
                    <a:cubicBezTo>
                      <a:pt x="1865" y="754"/>
                      <a:pt x="1865" y="754"/>
                      <a:pt x="1865" y="754"/>
                    </a:cubicBezTo>
                    <a:cubicBezTo>
                      <a:pt x="1882" y="757"/>
                      <a:pt x="1899" y="745"/>
                      <a:pt x="1901" y="727"/>
                    </a:cubicBezTo>
                    <a:cubicBezTo>
                      <a:pt x="1901" y="727"/>
                      <a:pt x="1901" y="727"/>
                      <a:pt x="1901" y="727"/>
                    </a:cubicBezTo>
                    <a:cubicBezTo>
                      <a:pt x="1928" y="537"/>
                      <a:pt x="1928" y="537"/>
                      <a:pt x="1928" y="537"/>
                    </a:cubicBezTo>
                    <a:cubicBezTo>
                      <a:pt x="1931" y="519"/>
                      <a:pt x="1919" y="503"/>
                      <a:pt x="1901" y="501"/>
                    </a:cubicBezTo>
                    <a:cubicBezTo>
                      <a:pt x="1901" y="501"/>
                      <a:pt x="1901" y="501"/>
                      <a:pt x="1901" y="501"/>
                    </a:cubicBezTo>
                    <a:close/>
                    <a:moveTo>
                      <a:pt x="417" y="995"/>
                    </a:moveTo>
                    <a:cubicBezTo>
                      <a:pt x="447" y="1058"/>
                      <a:pt x="487" y="1116"/>
                      <a:pt x="536" y="1166"/>
                    </a:cubicBezTo>
                    <a:cubicBezTo>
                      <a:pt x="512" y="1232"/>
                      <a:pt x="439" y="1267"/>
                      <a:pt x="372" y="1243"/>
                    </a:cubicBezTo>
                    <a:cubicBezTo>
                      <a:pt x="306" y="1219"/>
                      <a:pt x="272" y="1146"/>
                      <a:pt x="295" y="1079"/>
                    </a:cubicBezTo>
                    <a:cubicBezTo>
                      <a:pt x="314" y="1028"/>
                      <a:pt x="362" y="994"/>
                      <a:pt x="416" y="995"/>
                    </a:cubicBezTo>
                    <a:lnTo>
                      <a:pt x="417" y="995"/>
                    </a:lnTo>
                    <a:close/>
                    <a:moveTo>
                      <a:pt x="1032" y="1859"/>
                    </a:moveTo>
                    <a:cubicBezTo>
                      <a:pt x="904" y="1859"/>
                      <a:pt x="904" y="1859"/>
                      <a:pt x="904" y="1859"/>
                    </a:cubicBezTo>
                    <a:cubicBezTo>
                      <a:pt x="869" y="1859"/>
                      <a:pt x="840" y="1830"/>
                      <a:pt x="840" y="1795"/>
                    </a:cubicBezTo>
                    <a:cubicBezTo>
                      <a:pt x="840" y="1763"/>
                      <a:pt x="840" y="1763"/>
                      <a:pt x="840" y="1763"/>
                    </a:cubicBezTo>
                    <a:cubicBezTo>
                      <a:pt x="1096" y="1763"/>
                      <a:pt x="1096" y="1763"/>
                      <a:pt x="1096" y="1763"/>
                    </a:cubicBezTo>
                    <a:cubicBezTo>
                      <a:pt x="1096" y="1795"/>
                      <a:pt x="1096" y="1795"/>
                      <a:pt x="1096" y="1795"/>
                    </a:cubicBezTo>
                    <a:cubicBezTo>
                      <a:pt x="1096" y="1830"/>
                      <a:pt x="1068" y="1859"/>
                      <a:pt x="1032" y="1859"/>
                    </a:cubicBezTo>
                    <a:moveTo>
                      <a:pt x="1096" y="1699"/>
                    </a:moveTo>
                    <a:cubicBezTo>
                      <a:pt x="840" y="1699"/>
                      <a:pt x="840" y="1699"/>
                      <a:pt x="840" y="1699"/>
                    </a:cubicBezTo>
                    <a:cubicBezTo>
                      <a:pt x="840" y="1635"/>
                      <a:pt x="840" y="1635"/>
                      <a:pt x="840" y="1635"/>
                    </a:cubicBezTo>
                    <a:cubicBezTo>
                      <a:pt x="1096" y="1635"/>
                      <a:pt x="1096" y="1635"/>
                      <a:pt x="1096" y="1635"/>
                    </a:cubicBezTo>
                    <a:lnTo>
                      <a:pt x="1096" y="1699"/>
                    </a:lnTo>
                    <a:close/>
                    <a:moveTo>
                      <a:pt x="705" y="1332"/>
                    </a:moveTo>
                    <a:cubicBezTo>
                      <a:pt x="636" y="1401"/>
                      <a:pt x="636" y="1401"/>
                      <a:pt x="636" y="1401"/>
                    </a:cubicBezTo>
                    <a:cubicBezTo>
                      <a:pt x="570" y="1355"/>
                      <a:pt x="570" y="1355"/>
                      <a:pt x="570" y="1355"/>
                    </a:cubicBezTo>
                    <a:cubicBezTo>
                      <a:pt x="541" y="1335"/>
                      <a:pt x="501" y="1342"/>
                      <a:pt x="481" y="1372"/>
                    </a:cubicBezTo>
                    <a:cubicBezTo>
                      <a:pt x="476" y="1379"/>
                      <a:pt x="473" y="1386"/>
                      <a:pt x="471" y="1395"/>
                    </a:cubicBezTo>
                    <a:cubicBezTo>
                      <a:pt x="454" y="1475"/>
                      <a:pt x="454" y="1475"/>
                      <a:pt x="454" y="1475"/>
                    </a:cubicBezTo>
                    <a:cubicBezTo>
                      <a:pt x="378" y="1475"/>
                      <a:pt x="378" y="1475"/>
                      <a:pt x="378" y="1475"/>
                    </a:cubicBezTo>
                    <a:cubicBezTo>
                      <a:pt x="361" y="1395"/>
                      <a:pt x="361" y="1395"/>
                      <a:pt x="361" y="1395"/>
                    </a:cubicBezTo>
                    <a:cubicBezTo>
                      <a:pt x="354" y="1360"/>
                      <a:pt x="320" y="1338"/>
                      <a:pt x="285" y="1345"/>
                    </a:cubicBezTo>
                    <a:cubicBezTo>
                      <a:pt x="277" y="1347"/>
                      <a:pt x="269" y="1350"/>
                      <a:pt x="262" y="1355"/>
                    </a:cubicBezTo>
                    <a:cubicBezTo>
                      <a:pt x="196" y="1401"/>
                      <a:pt x="196" y="1401"/>
                      <a:pt x="196" y="1401"/>
                    </a:cubicBezTo>
                    <a:cubicBezTo>
                      <a:pt x="137" y="1343"/>
                      <a:pt x="137" y="1343"/>
                      <a:pt x="137" y="1343"/>
                    </a:cubicBezTo>
                    <a:cubicBezTo>
                      <a:pt x="183" y="1276"/>
                      <a:pt x="183" y="1276"/>
                      <a:pt x="183" y="1276"/>
                    </a:cubicBezTo>
                    <a:cubicBezTo>
                      <a:pt x="203" y="1247"/>
                      <a:pt x="196" y="1207"/>
                      <a:pt x="167" y="1187"/>
                    </a:cubicBezTo>
                    <a:cubicBezTo>
                      <a:pt x="160" y="1183"/>
                      <a:pt x="152" y="1179"/>
                      <a:pt x="144" y="1177"/>
                    </a:cubicBezTo>
                    <a:cubicBezTo>
                      <a:pt x="64" y="1161"/>
                      <a:pt x="64" y="1161"/>
                      <a:pt x="64" y="1161"/>
                    </a:cubicBezTo>
                    <a:cubicBezTo>
                      <a:pt x="64" y="1085"/>
                      <a:pt x="64" y="1085"/>
                      <a:pt x="64" y="1085"/>
                    </a:cubicBezTo>
                    <a:cubicBezTo>
                      <a:pt x="144" y="1068"/>
                      <a:pt x="144" y="1068"/>
                      <a:pt x="144" y="1068"/>
                    </a:cubicBezTo>
                    <a:cubicBezTo>
                      <a:pt x="178" y="1060"/>
                      <a:pt x="200" y="1026"/>
                      <a:pt x="193" y="992"/>
                    </a:cubicBezTo>
                    <a:cubicBezTo>
                      <a:pt x="191" y="984"/>
                      <a:pt x="188" y="976"/>
                      <a:pt x="183" y="969"/>
                    </a:cubicBezTo>
                    <a:cubicBezTo>
                      <a:pt x="137" y="902"/>
                      <a:pt x="137" y="902"/>
                      <a:pt x="137" y="902"/>
                    </a:cubicBezTo>
                    <a:cubicBezTo>
                      <a:pt x="196" y="844"/>
                      <a:pt x="196" y="844"/>
                      <a:pt x="196" y="844"/>
                    </a:cubicBezTo>
                    <a:cubicBezTo>
                      <a:pt x="262" y="890"/>
                      <a:pt x="262" y="890"/>
                      <a:pt x="262" y="890"/>
                    </a:cubicBezTo>
                    <a:cubicBezTo>
                      <a:pt x="291" y="910"/>
                      <a:pt x="331" y="903"/>
                      <a:pt x="351" y="874"/>
                    </a:cubicBezTo>
                    <a:cubicBezTo>
                      <a:pt x="356" y="867"/>
                      <a:pt x="359" y="859"/>
                      <a:pt x="361" y="850"/>
                    </a:cubicBezTo>
                    <a:cubicBezTo>
                      <a:pt x="367" y="824"/>
                      <a:pt x="367" y="824"/>
                      <a:pt x="367" y="824"/>
                    </a:cubicBezTo>
                    <a:cubicBezTo>
                      <a:pt x="372" y="861"/>
                      <a:pt x="380" y="897"/>
                      <a:pt x="392" y="932"/>
                    </a:cubicBezTo>
                    <a:cubicBezTo>
                      <a:pt x="287" y="945"/>
                      <a:pt x="212" y="1040"/>
                      <a:pt x="224" y="1146"/>
                    </a:cubicBezTo>
                    <a:cubicBezTo>
                      <a:pt x="237" y="1251"/>
                      <a:pt x="332" y="1326"/>
                      <a:pt x="438" y="1314"/>
                    </a:cubicBezTo>
                    <a:cubicBezTo>
                      <a:pt x="501" y="1306"/>
                      <a:pt x="557" y="1268"/>
                      <a:pt x="586" y="1211"/>
                    </a:cubicBezTo>
                    <a:cubicBezTo>
                      <a:pt x="603" y="1225"/>
                      <a:pt x="621" y="1238"/>
                      <a:pt x="640" y="1251"/>
                    </a:cubicBezTo>
                    <a:cubicBezTo>
                      <a:pt x="671" y="1270"/>
                      <a:pt x="693" y="1299"/>
                      <a:pt x="705" y="1332"/>
                    </a:cubicBezTo>
                    <a:moveTo>
                      <a:pt x="1842" y="686"/>
                    </a:moveTo>
                    <a:cubicBezTo>
                      <a:pt x="1749" y="673"/>
                      <a:pt x="1749" y="673"/>
                      <a:pt x="1749" y="673"/>
                    </a:cubicBezTo>
                    <a:cubicBezTo>
                      <a:pt x="1697" y="665"/>
                      <a:pt x="1648" y="702"/>
                      <a:pt x="1641" y="754"/>
                    </a:cubicBezTo>
                    <a:cubicBezTo>
                      <a:pt x="1637" y="780"/>
                      <a:pt x="1644" y="805"/>
                      <a:pt x="1659" y="826"/>
                    </a:cubicBezTo>
                    <a:cubicBezTo>
                      <a:pt x="1715" y="901"/>
                      <a:pt x="1715" y="901"/>
                      <a:pt x="1715" y="901"/>
                    </a:cubicBezTo>
                    <a:cubicBezTo>
                      <a:pt x="1613" y="977"/>
                      <a:pt x="1613" y="977"/>
                      <a:pt x="1613" y="977"/>
                    </a:cubicBezTo>
                    <a:cubicBezTo>
                      <a:pt x="1556" y="902"/>
                      <a:pt x="1556" y="902"/>
                      <a:pt x="1556" y="902"/>
                    </a:cubicBezTo>
                    <a:cubicBezTo>
                      <a:pt x="1525" y="860"/>
                      <a:pt x="1464" y="851"/>
                      <a:pt x="1422" y="883"/>
                    </a:cubicBezTo>
                    <a:cubicBezTo>
                      <a:pt x="1402" y="898"/>
                      <a:pt x="1388" y="921"/>
                      <a:pt x="1385" y="946"/>
                    </a:cubicBezTo>
                    <a:cubicBezTo>
                      <a:pt x="1372" y="1039"/>
                      <a:pt x="1372" y="1039"/>
                      <a:pt x="1372" y="1039"/>
                    </a:cubicBezTo>
                    <a:cubicBezTo>
                      <a:pt x="1245" y="1021"/>
                      <a:pt x="1245" y="1021"/>
                      <a:pt x="1245" y="1021"/>
                    </a:cubicBezTo>
                    <a:cubicBezTo>
                      <a:pt x="1258" y="928"/>
                      <a:pt x="1258" y="928"/>
                      <a:pt x="1258" y="928"/>
                    </a:cubicBezTo>
                    <a:cubicBezTo>
                      <a:pt x="1266" y="876"/>
                      <a:pt x="1229" y="827"/>
                      <a:pt x="1177" y="820"/>
                    </a:cubicBezTo>
                    <a:cubicBezTo>
                      <a:pt x="1152" y="816"/>
                      <a:pt x="1126" y="823"/>
                      <a:pt x="1106" y="838"/>
                    </a:cubicBezTo>
                    <a:cubicBezTo>
                      <a:pt x="1031" y="894"/>
                      <a:pt x="1031" y="894"/>
                      <a:pt x="1031" y="894"/>
                    </a:cubicBezTo>
                    <a:cubicBezTo>
                      <a:pt x="954" y="792"/>
                      <a:pt x="954" y="792"/>
                      <a:pt x="954" y="792"/>
                    </a:cubicBezTo>
                    <a:cubicBezTo>
                      <a:pt x="1029" y="736"/>
                      <a:pt x="1029" y="736"/>
                      <a:pt x="1029" y="736"/>
                    </a:cubicBezTo>
                    <a:cubicBezTo>
                      <a:pt x="1071" y="704"/>
                      <a:pt x="1080" y="644"/>
                      <a:pt x="1048" y="601"/>
                    </a:cubicBezTo>
                    <a:cubicBezTo>
                      <a:pt x="1033" y="581"/>
                      <a:pt x="1010" y="567"/>
                      <a:pt x="985" y="564"/>
                    </a:cubicBezTo>
                    <a:cubicBezTo>
                      <a:pt x="892" y="551"/>
                      <a:pt x="892" y="551"/>
                      <a:pt x="892" y="551"/>
                    </a:cubicBezTo>
                    <a:cubicBezTo>
                      <a:pt x="910" y="424"/>
                      <a:pt x="910" y="424"/>
                      <a:pt x="910" y="424"/>
                    </a:cubicBezTo>
                    <a:cubicBezTo>
                      <a:pt x="1003" y="437"/>
                      <a:pt x="1003" y="437"/>
                      <a:pt x="1003" y="437"/>
                    </a:cubicBezTo>
                    <a:cubicBezTo>
                      <a:pt x="1055" y="445"/>
                      <a:pt x="1104" y="408"/>
                      <a:pt x="1111" y="356"/>
                    </a:cubicBezTo>
                    <a:cubicBezTo>
                      <a:pt x="1115" y="330"/>
                      <a:pt x="1109" y="305"/>
                      <a:pt x="1093" y="284"/>
                    </a:cubicBezTo>
                    <a:cubicBezTo>
                      <a:pt x="1037" y="209"/>
                      <a:pt x="1037" y="209"/>
                      <a:pt x="1037" y="209"/>
                    </a:cubicBezTo>
                    <a:cubicBezTo>
                      <a:pt x="1139" y="133"/>
                      <a:pt x="1139" y="133"/>
                      <a:pt x="1139" y="133"/>
                    </a:cubicBezTo>
                    <a:cubicBezTo>
                      <a:pt x="1195" y="208"/>
                      <a:pt x="1195" y="208"/>
                      <a:pt x="1195" y="208"/>
                    </a:cubicBezTo>
                    <a:cubicBezTo>
                      <a:pt x="1227" y="250"/>
                      <a:pt x="1287" y="259"/>
                      <a:pt x="1330" y="227"/>
                    </a:cubicBezTo>
                    <a:cubicBezTo>
                      <a:pt x="1350" y="212"/>
                      <a:pt x="1364" y="189"/>
                      <a:pt x="1367" y="164"/>
                    </a:cubicBezTo>
                    <a:cubicBezTo>
                      <a:pt x="1381" y="71"/>
                      <a:pt x="1381" y="71"/>
                      <a:pt x="1381" y="71"/>
                    </a:cubicBezTo>
                    <a:cubicBezTo>
                      <a:pt x="1507" y="89"/>
                      <a:pt x="1507" y="89"/>
                      <a:pt x="1507" y="89"/>
                    </a:cubicBezTo>
                    <a:cubicBezTo>
                      <a:pt x="1494" y="182"/>
                      <a:pt x="1494" y="182"/>
                      <a:pt x="1494" y="182"/>
                    </a:cubicBezTo>
                    <a:cubicBezTo>
                      <a:pt x="1487" y="234"/>
                      <a:pt x="1523" y="283"/>
                      <a:pt x="1575" y="290"/>
                    </a:cubicBezTo>
                    <a:cubicBezTo>
                      <a:pt x="1601" y="294"/>
                      <a:pt x="1626" y="287"/>
                      <a:pt x="1647" y="272"/>
                    </a:cubicBezTo>
                    <a:cubicBezTo>
                      <a:pt x="1722" y="216"/>
                      <a:pt x="1722" y="216"/>
                      <a:pt x="1722" y="216"/>
                    </a:cubicBezTo>
                    <a:cubicBezTo>
                      <a:pt x="1798" y="318"/>
                      <a:pt x="1798" y="318"/>
                      <a:pt x="1798" y="318"/>
                    </a:cubicBezTo>
                    <a:cubicBezTo>
                      <a:pt x="1723" y="374"/>
                      <a:pt x="1723" y="374"/>
                      <a:pt x="1723" y="374"/>
                    </a:cubicBezTo>
                    <a:cubicBezTo>
                      <a:pt x="1681" y="406"/>
                      <a:pt x="1672" y="466"/>
                      <a:pt x="1704" y="509"/>
                    </a:cubicBezTo>
                    <a:cubicBezTo>
                      <a:pt x="1720" y="529"/>
                      <a:pt x="1742" y="543"/>
                      <a:pt x="1767" y="546"/>
                    </a:cubicBezTo>
                    <a:cubicBezTo>
                      <a:pt x="1860" y="560"/>
                      <a:pt x="1860" y="560"/>
                      <a:pt x="1860" y="560"/>
                    </a:cubicBezTo>
                    <a:lnTo>
                      <a:pt x="1842" y="6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8" name="Freeform 308">
                <a:extLst>
                  <a:ext uri="{FF2B5EF4-FFF2-40B4-BE49-F238E27FC236}">
                    <a16:creationId xmlns:a16="http://schemas.microsoft.com/office/drawing/2014/main" id="{CCE36333-5E90-4AB8-8CA1-9E85131378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89876" y="6175375"/>
                <a:ext cx="273050" cy="273050"/>
              </a:xfrm>
              <a:custGeom>
                <a:avLst/>
                <a:gdLst>
                  <a:gd name="T0" fmla="*/ 256 w 512"/>
                  <a:gd name="T1" fmla="*/ 0 h 512"/>
                  <a:gd name="T2" fmla="*/ 0 w 512"/>
                  <a:gd name="T3" fmla="*/ 256 h 512"/>
                  <a:gd name="T4" fmla="*/ 256 w 512"/>
                  <a:gd name="T5" fmla="*/ 512 h 512"/>
                  <a:gd name="T6" fmla="*/ 512 w 512"/>
                  <a:gd name="T7" fmla="*/ 256 h 512"/>
                  <a:gd name="T8" fmla="*/ 256 w 512"/>
                  <a:gd name="T9" fmla="*/ 0 h 512"/>
                  <a:gd name="T10" fmla="*/ 256 w 512"/>
                  <a:gd name="T11" fmla="*/ 448 h 512"/>
                  <a:gd name="T12" fmla="*/ 64 w 512"/>
                  <a:gd name="T13" fmla="*/ 256 h 512"/>
                  <a:gd name="T14" fmla="*/ 256 w 512"/>
                  <a:gd name="T15" fmla="*/ 64 h 512"/>
                  <a:gd name="T16" fmla="*/ 448 w 512"/>
                  <a:gd name="T17" fmla="*/ 256 h 512"/>
                  <a:gd name="T18" fmla="*/ 256 w 512"/>
                  <a:gd name="T19" fmla="*/ 44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0"/>
                    </a:moveTo>
                    <a:cubicBezTo>
                      <a:pt x="115" y="0"/>
                      <a:pt x="0" y="115"/>
                      <a:pt x="0" y="256"/>
                    </a:cubicBezTo>
                    <a:cubicBezTo>
                      <a:pt x="0" y="397"/>
                      <a:pt x="115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5"/>
                      <a:pt x="397" y="0"/>
                      <a:pt x="256" y="0"/>
                    </a:cubicBezTo>
                    <a:moveTo>
                      <a:pt x="256" y="448"/>
                    </a:moveTo>
                    <a:cubicBezTo>
                      <a:pt x="150" y="448"/>
                      <a:pt x="64" y="362"/>
                      <a:pt x="64" y="256"/>
                    </a:cubicBezTo>
                    <a:cubicBezTo>
                      <a:pt x="64" y="150"/>
                      <a:pt x="150" y="64"/>
                      <a:pt x="256" y="64"/>
                    </a:cubicBezTo>
                    <a:cubicBezTo>
                      <a:pt x="362" y="64"/>
                      <a:pt x="448" y="150"/>
                      <a:pt x="448" y="256"/>
                    </a:cubicBezTo>
                    <a:cubicBezTo>
                      <a:pt x="448" y="362"/>
                      <a:pt x="362" y="448"/>
                      <a:pt x="256" y="4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FCAC529-9E89-4A0F-A696-89B0CCAF7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1451" y="6767513"/>
                <a:ext cx="34925" cy="508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0" name="Freeform 310">
                <a:extLst>
                  <a:ext uri="{FF2B5EF4-FFF2-40B4-BE49-F238E27FC236}">
                    <a16:creationId xmlns:a16="http://schemas.microsoft.com/office/drawing/2014/main" id="{C51108F3-7632-4D96-8C76-61379E57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7451" y="6207125"/>
                <a:ext cx="288925" cy="525463"/>
              </a:xfrm>
              <a:custGeom>
                <a:avLst/>
                <a:gdLst>
                  <a:gd name="T0" fmla="*/ 371 w 544"/>
                  <a:gd name="T1" fmla="*/ 737 h 988"/>
                  <a:gd name="T2" fmla="*/ 154 w 544"/>
                  <a:gd name="T3" fmla="*/ 240 h 988"/>
                  <a:gd name="T4" fmla="*/ 307 w 544"/>
                  <a:gd name="T5" fmla="*/ 55 h 988"/>
                  <a:gd name="T6" fmla="*/ 272 w 544"/>
                  <a:gd name="T7" fmla="*/ 0 h 988"/>
                  <a:gd name="T8" fmla="*/ 132 w 544"/>
                  <a:gd name="T9" fmla="*/ 618 h 988"/>
                  <a:gd name="T10" fmla="*/ 348 w 544"/>
                  <a:gd name="T11" fmla="*/ 797 h 988"/>
                  <a:gd name="T12" fmla="*/ 479 w 544"/>
                  <a:gd name="T13" fmla="*/ 988 h 988"/>
                  <a:gd name="T14" fmla="*/ 543 w 544"/>
                  <a:gd name="T15" fmla="*/ 988 h 988"/>
                  <a:gd name="T16" fmla="*/ 371 w 544"/>
                  <a:gd name="T17" fmla="*/ 737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4" h="988">
                    <a:moveTo>
                      <a:pt x="371" y="737"/>
                    </a:moveTo>
                    <a:cubicBezTo>
                      <a:pt x="174" y="660"/>
                      <a:pt x="76" y="437"/>
                      <a:pt x="154" y="240"/>
                    </a:cubicBezTo>
                    <a:cubicBezTo>
                      <a:pt x="183" y="163"/>
                      <a:pt x="237" y="98"/>
                      <a:pt x="307" y="55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63" y="132"/>
                      <a:pt x="0" y="409"/>
                      <a:pt x="132" y="618"/>
                    </a:cubicBezTo>
                    <a:cubicBezTo>
                      <a:pt x="183" y="699"/>
                      <a:pt x="259" y="762"/>
                      <a:pt x="348" y="797"/>
                    </a:cubicBezTo>
                    <a:cubicBezTo>
                      <a:pt x="427" y="827"/>
                      <a:pt x="479" y="903"/>
                      <a:pt x="479" y="988"/>
                    </a:cubicBezTo>
                    <a:cubicBezTo>
                      <a:pt x="543" y="988"/>
                      <a:pt x="543" y="988"/>
                      <a:pt x="543" y="988"/>
                    </a:cubicBezTo>
                    <a:cubicBezTo>
                      <a:pt x="544" y="877"/>
                      <a:pt x="475" y="777"/>
                      <a:pt x="371" y="7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49ADA60-314D-40EE-8C87-976CB090E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2763" y="6648450"/>
                <a:ext cx="119063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2" name="Freeform 312">
                <a:extLst>
                  <a:ext uri="{FF2B5EF4-FFF2-40B4-BE49-F238E27FC236}">
                    <a16:creationId xmlns:a16="http://schemas.microsoft.com/office/drawing/2014/main" id="{5D64BBA5-B8C8-430B-99C2-3884BE1E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4188" y="6737350"/>
                <a:ext cx="123825" cy="111125"/>
              </a:xfrm>
              <a:custGeom>
                <a:avLst/>
                <a:gdLst>
                  <a:gd name="T0" fmla="*/ 0 w 78"/>
                  <a:gd name="T1" fmla="*/ 16 h 70"/>
                  <a:gd name="T2" fmla="*/ 14 w 78"/>
                  <a:gd name="T3" fmla="*/ 0 h 70"/>
                  <a:gd name="T4" fmla="*/ 78 w 78"/>
                  <a:gd name="T5" fmla="*/ 53 h 70"/>
                  <a:gd name="T6" fmla="*/ 65 w 78"/>
                  <a:gd name="T7" fmla="*/ 70 h 70"/>
                  <a:gd name="T8" fmla="*/ 0 w 78"/>
                  <a:gd name="T9" fmla="*/ 1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0">
                    <a:moveTo>
                      <a:pt x="0" y="16"/>
                    </a:moveTo>
                    <a:lnTo>
                      <a:pt x="14" y="0"/>
                    </a:lnTo>
                    <a:lnTo>
                      <a:pt x="78" y="53"/>
                    </a:lnTo>
                    <a:lnTo>
                      <a:pt x="65" y="7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168554-D94A-4896-B1D2-64467C3E0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29576" y="6784975"/>
                <a:ext cx="34925" cy="1190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4" name="Freeform 314">
                <a:extLst>
                  <a:ext uri="{FF2B5EF4-FFF2-40B4-BE49-F238E27FC236}">
                    <a16:creationId xmlns:a16="http://schemas.microsoft.com/office/drawing/2014/main" id="{675D6B63-B080-4E44-8B51-2B4CA210E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2026" y="6273800"/>
                <a:ext cx="144463" cy="66675"/>
              </a:xfrm>
              <a:custGeom>
                <a:avLst/>
                <a:gdLst>
                  <a:gd name="T0" fmla="*/ 0 w 91"/>
                  <a:gd name="T1" fmla="*/ 21 h 42"/>
                  <a:gd name="T2" fmla="*/ 86 w 91"/>
                  <a:gd name="T3" fmla="*/ 0 h 42"/>
                  <a:gd name="T4" fmla="*/ 91 w 91"/>
                  <a:gd name="T5" fmla="*/ 21 h 42"/>
                  <a:gd name="T6" fmla="*/ 5 w 91"/>
                  <a:gd name="T7" fmla="*/ 42 h 42"/>
                  <a:gd name="T8" fmla="*/ 0 w 91"/>
                  <a:gd name="T9" fmla="*/ 2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42">
                    <a:moveTo>
                      <a:pt x="0" y="21"/>
                    </a:moveTo>
                    <a:lnTo>
                      <a:pt x="86" y="0"/>
                    </a:lnTo>
                    <a:lnTo>
                      <a:pt x="91" y="21"/>
                    </a:lnTo>
                    <a:lnTo>
                      <a:pt x="5" y="42"/>
                    </a:ln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5" name="Freeform 315">
                <a:extLst>
                  <a:ext uri="{FF2B5EF4-FFF2-40B4-BE49-F238E27FC236}">
                    <a16:creationId xmlns:a16="http://schemas.microsoft.com/office/drawing/2014/main" id="{4D70D1C1-696F-4074-AC1D-9D693AC60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601" y="6105525"/>
                <a:ext cx="138113" cy="112713"/>
              </a:xfrm>
              <a:custGeom>
                <a:avLst/>
                <a:gdLst>
                  <a:gd name="T0" fmla="*/ 0 w 87"/>
                  <a:gd name="T1" fmla="*/ 18 h 71"/>
                  <a:gd name="T2" fmla="*/ 12 w 87"/>
                  <a:gd name="T3" fmla="*/ 0 h 71"/>
                  <a:gd name="T4" fmla="*/ 87 w 87"/>
                  <a:gd name="T5" fmla="*/ 54 h 71"/>
                  <a:gd name="T6" fmla="*/ 75 w 87"/>
                  <a:gd name="T7" fmla="*/ 71 h 71"/>
                  <a:gd name="T8" fmla="*/ 0 w 87"/>
                  <a:gd name="T9" fmla="*/ 1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1">
                    <a:moveTo>
                      <a:pt x="0" y="18"/>
                    </a:moveTo>
                    <a:lnTo>
                      <a:pt x="12" y="0"/>
                    </a:lnTo>
                    <a:lnTo>
                      <a:pt x="87" y="54"/>
                    </a:lnTo>
                    <a:lnTo>
                      <a:pt x="75" y="71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56" name="Freeform 316">
                <a:extLst>
                  <a:ext uri="{FF2B5EF4-FFF2-40B4-BE49-F238E27FC236}">
                    <a16:creationId xmlns:a16="http://schemas.microsoft.com/office/drawing/2014/main" id="{A385348F-7779-43C4-A687-03C0C1B4B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1" y="6013450"/>
                <a:ext cx="66675" cy="144463"/>
              </a:xfrm>
              <a:custGeom>
                <a:avLst/>
                <a:gdLst>
                  <a:gd name="T0" fmla="*/ 0 w 42"/>
                  <a:gd name="T1" fmla="*/ 5 h 91"/>
                  <a:gd name="T2" fmla="*/ 20 w 42"/>
                  <a:gd name="T3" fmla="*/ 0 h 91"/>
                  <a:gd name="T4" fmla="*/ 42 w 42"/>
                  <a:gd name="T5" fmla="*/ 86 h 91"/>
                  <a:gd name="T6" fmla="*/ 21 w 42"/>
                  <a:gd name="T7" fmla="*/ 91 h 91"/>
                  <a:gd name="T8" fmla="*/ 0 w 42"/>
                  <a:gd name="T9" fmla="*/ 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1">
                    <a:moveTo>
                      <a:pt x="0" y="5"/>
                    </a:moveTo>
                    <a:lnTo>
                      <a:pt x="20" y="0"/>
                    </a:lnTo>
                    <a:lnTo>
                      <a:pt x="42" y="86"/>
                    </a:lnTo>
                    <a:lnTo>
                      <a:pt x="21" y="91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FBBA6EF-B7E7-4600-A848-E491FFAF6DEF}"/>
                </a:ext>
              </a:extLst>
            </p:cNvPr>
            <p:cNvGrpSpPr/>
            <p:nvPr/>
          </p:nvGrpSpPr>
          <p:grpSpPr>
            <a:xfrm>
              <a:off x="3029425" y="3151480"/>
              <a:ext cx="561788" cy="555041"/>
              <a:chOff x="-31064200" y="-7081838"/>
              <a:chExt cx="21274087" cy="21018501"/>
            </a:xfrm>
            <a:solidFill>
              <a:schemeClr val="bg1"/>
            </a:solidFill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3F22D663-682B-4E28-921F-9597365C6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00738" y="3435350"/>
                <a:ext cx="3489325" cy="6791325"/>
              </a:xfrm>
              <a:custGeom>
                <a:avLst/>
                <a:gdLst>
                  <a:gd name="T0" fmla="*/ 465 w 930"/>
                  <a:gd name="T1" fmla="*/ 799 h 1810"/>
                  <a:gd name="T2" fmla="*/ 221 w 930"/>
                  <a:gd name="T3" fmla="*/ 588 h 1810"/>
                  <a:gd name="T4" fmla="*/ 465 w 930"/>
                  <a:gd name="T5" fmla="*/ 378 h 1810"/>
                  <a:gd name="T6" fmla="*/ 708 w 930"/>
                  <a:gd name="T7" fmla="*/ 588 h 1810"/>
                  <a:gd name="T8" fmla="*/ 819 w 930"/>
                  <a:gd name="T9" fmla="*/ 699 h 1810"/>
                  <a:gd name="T10" fmla="*/ 930 w 930"/>
                  <a:gd name="T11" fmla="*/ 588 h 1810"/>
                  <a:gd name="T12" fmla="*/ 575 w 930"/>
                  <a:gd name="T13" fmla="*/ 169 h 1810"/>
                  <a:gd name="T14" fmla="*/ 575 w 930"/>
                  <a:gd name="T15" fmla="*/ 111 h 1810"/>
                  <a:gd name="T16" fmla="*/ 465 w 930"/>
                  <a:gd name="T17" fmla="*/ 0 h 1810"/>
                  <a:gd name="T18" fmla="*/ 354 w 930"/>
                  <a:gd name="T19" fmla="*/ 111 h 1810"/>
                  <a:gd name="T20" fmla="*/ 354 w 930"/>
                  <a:gd name="T21" fmla="*/ 169 h 1810"/>
                  <a:gd name="T22" fmla="*/ 0 w 930"/>
                  <a:gd name="T23" fmla="*/ 588 h 1810"/>
                  <a:gd name="T24" fmla="*/ 465 w 930"/>
                  <a:gd name="T25" fmla="*/ 1021 h 1810"/>
                  <a:gd name="T26" fmla="*/ 708 w 930"/>
                  <a:gd name="T27" fmla="*/ 1232 h 1810"/>
                  <a:gd name="T28" fmla="*/ 465 w 930"/>
                  <a:gd name="T29" fmla="*/ 1442 h 1810"/>
                  <a:gd name="T30" fmla="*/ 221 w 930"/>
                  <a:gd name="T31" fmla="*/ 1232 h 1810"/>
                  <a:gd name="T32" fmla="*/ 110 w 930"/>
                  <a:gd name="T33" fmla="*/ 1121 h 1810"/>
                  <a:gd name="T34" fmla="*/ 0 w 930"/>
                  <a:gd name="T35" fmla="*/ 1232 h 1810"/>
                  <a:gd name="T36" fmla="*/ 354 w 930"/>
                  <a:gd name="T37" fmla="*/ 1651 h 1810"/>
                  <a:gd name="T38" fmla="*/ 354 w 930"/>
                  <a:gd name="T39" fmla="*/ 1699 h 1810"/>
                  <a:gd name="T40" fmla="*/ 465 w 930"/>
                  <a:gd name="T41" fmla="*/ 1810 h 1810"/>
                  <a:gd name="T42" fmla="*/ 575 w 930"/>
                  <a:gd name="T43" fmla="*/ 1699 h 1810"/>
                  <a:gd name="T44" fmla="*/ 575 w 930"/>
                  <a:gd name="T45" fmla="*/ 1651 h 1810"/>
                  <a:gd name="T46" fmla="*/ 930 w 930"/>
                  <a:gd name="T47" fmla="*/ 1232 h 1810"/>
                  <a:gd name="T48" fmla="*/ 465 w 930"/>
                  <a:gd name="T49" fmla="*/ 799 h 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30" h="1810">
                    <a:moveTo>
                      <a:pt x="465" y="799"/>
                    </a:moveTo>
                    <a:cubicBezTo>
                      <a:pt x="330" y="799"/>
                      <a:pt x="221" y="705"/>
                      <a:pt x="221" y="588"/>
                    </a:cubicBezTo>
                    <a:cubicBezTo>
                      <a:pt x="221" y="472"/>
                      <a:pt x="330" y="378"/>
                      <a:pt x="465" y="378"/>
                    </a:cubicBezTo>
                    <a:cubicBezTo>
                      <a:pt x="599" y="378"/>
                      <a:pt x="708" y="472"/>
                      <a:pt x="708" y="588"/>
                    </a:cubicBezTo>
                    <a:cubicBezTo>
                      <a:pt x="708" y="650"/>
                      <a:pt x="758" y="699"/>
                      <a:pt x="819" y="699"/>
                    </a:cubicBezTo>
                    <a:cubicBezTo>
                      <a:pt x="880" y="699"/>
                      <a:pt x="930" y="650"/>
                      <a:pt x="930" y="588"/>
                    </a:cubicBezTo>
                    <a:cubicBezTo>
                      <a:pt x="930" y="385"/>
                      <a:pt x="779" y="215"/>
                      <a:pt x="575" y="169"/>
                    </a:cubicBezTo>
                    <a:cubicBezTo>
                      <a:pt x="575" y="111"/>
                      <a:pt x="575" y="111"/>
                      <a:pt x="575" y="111"/>
                    </a:cubicBezTo>
                    <a:cubicBezTo>
                      <a:pt x="575" y="50"/>
                      <a:pt x="526" y="0"/>
                      <a:pt x="465" y="0"/>
                    </a:cubicBezTo>
                    <a:cubicBezTo>
                      <a:pt x="404" y="0"/>
                      <a:pt x="354" y="50"/>
                      <a:pt x="354" y="111"/>
                    </a:cubicBezTo>
                    <a:cubicBezTo>
                      <a:pt x="354" y="169"/>
                      <a:pt x="354" y="169"/>
                      <a:pt x="354" y="169"/>
                    </a:cubicBezTo>
                    <a:cubicBezTo>
                      <a:pt x="151" y="215"/>
                      <a:pt x="0" y="385"/>
                      <a:pt x="0" y="588"/>
                    </a:cubicBezTo>
                    <a:cubicBezTo>
                      <a:pt x="0" y="827"/>
                      <a:pt x="208" y="1021"/>
                      <a:pt x="465" y="1021"/>
                    </a:cubicBezTo>
                    <a:cubicBezTo>
                      <a:pt x="599" y="1021"/>
                      <a:pt x="708" y="1115"/>
                      <a:pt x="708" y="1232"/>
                    </a:cubicBezTo>
                    <a:cubicBezTo>
                      <a:pt x="708" y="1348"/>
                      <a:pt x="599" y="1442"/>
                      <a:pt x="465" y="1442"/>
                    </a:cubicBezTo>
                    <a:cubicBezTo>
                      <a:pt x="330" y="1442"/>
                      <a:pt x="221" y="1348"/>
                      <a:pt x="221" y="1232"/>
                    </a:cubicBezTo>
                    <a:cubicBezTo>
                      <a:pt x="221" y="1170"/>
                      <a:pt x="172" y="1121"/>
                      <a:pt x="110" y="1121"/>
                    </a:cubicBezTo>
                    <a:cubicBezTo>
                      <a:pt x="49" y="1121"/>
                      <a:pt x="0" y="1170"/>
                      <a:pt x="0" y="1232"/>
                    </a:cubicBezTo>
                    <a:cubicBezTo>
                      <a:pt x="0" y="1434"/>
                      <a:pt x="151" y="1605"/>
                      <a:pt x="354" y="1651"/>
                    </a:cubicBezTo>
                    <a:cubicBezTo>
                      <a:pt x="354" y="1699"/>
                      <a:pt x="354" y="1699"/>
                      <a:pt x="354" y="1699"/>
                    </a:cubicBezTo>
                    <a:cubicBezTo>
                      <a:pt x="354" y="1760"/>
                      <a:pt x="404" y="1810"/>
                      <a:pt x="465" y="1810"/>
                    </a:cubicBezTo>
                    <a:cubicBezTo>
                      <a:pt x="526" y="1810"/>
                      <a:pt x="575" y="1760"/>
                      <a:pt x="575" y="1699"/>
                    </a:cubicBezTo>
                    <a:cubicBezTo>
                      <a:pt x="575" y="1651"/>
                      <a:pt x="575" y="1651"/>
                      <a:pt x="575" y="1651"/>
                    </a:cubicBezTo>
                    <a:cubicBezTo>
                      <a:pt x="779" y="1605"/>
                      <a:pt x="930" y="1434"/>
                      <a:pt x="930" y="1232"/>
                    </a:cubicBezTo>
                    <a:cubicBezTo>
                      <a:pt x="930" y="993"/>
                      <a:pt x="721" y="799"/>
                      <a:pt x="465" y="7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99DF2B45-37C3-4686-B80B-9AA87269E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5171738" y="1908175"/>
                <a:ext cx="3719512" cy="7721600"/>
              </a:xfrm>
              <a:custGeom>
                <a:avLst/>
                <a:gdLst>
                  <a:gd name="T0" fmla="*/ 764 w 991"/>
                  <a:gd name="T1" fmla="*/ 548 h 2058"/>
                  <a:gd name="T2" fmla="*/ 174 w 991"/>
                  <a:gd name="T3" fmla="*/ 26 h 2058"/>
                  <a:gd name="T4" fmla="*/ 26 w 991"/>
                  <a:gd name="T5" fmla="*/ 78 h 2058"/>
                  <a:gd name="T6" fmla="*/ 78 w 991"/>
                  <a:gd name="T7" fmla="*/ 226 h 2058"/>
                  <a:gd name="T8" fmla="*/ 769 w 991"/>
                  <a:gd name="T9" fmla="*/ 1324 h 2058"/>
                  <a:gd name="T10" fmla="*/ 627 w 991"/>
                  <a:gd name="T11" fmla="*/ 1895 h 2058"/>
                  <a:gd name="T12" fmla="*/ 673 w 991"/>
                  <a:gd name="T13" fmla="*/ 2045 h 2058"/>
                  <a:gd name="T14" fmla="*/ 725 w 991"/>
                  <a:gd name="T15" fmla="*/ 2058 h 2058"/>
                  <a:gd name="T16" fmla="*/ 823 w 991"/>
                  <a:gd name="T17" fmla="*/ 1999 h 2058"/>
                  <a:gd name="T18" fmla="*/ 991 w 991"/>
                  <a:gd name="T19" fmla="*/ 1324 h 2058"/>
                  <a:gd name="T20" fmla="*/ 764 w 991"/>
                  <a:gd name="T21" fmla="*/ 548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1" h="2058">
                    <a:moveTo>
                      <a:pt x="764" y="548"/>
                    </a:moveTo>
                    <a:cubicBezTo>
                      <a:pt x="619" y="322"/>
                      <a:pt x="415" y="142"/>
                      <a:pt x="174" y="26"/>
                    </a:cubicBezTo>
                    <a:cubicBezTo>
                      <a:pt x="119" y="0"/>
                      <a:pt x="53" y="23"/>
                      <a:pt x="26" y="78"/>
                    </a:cubicBezTo>
                    <a:cubicBezTo>
                      <a:pt x="0" y="133"/>
                      <a:pt x="23" y="199"/>
                      <a:pt x="78" y="226"/>
                    </a:cubicBezTo>
                    <a:cubicBezTo>
                      <a:pt x="498" y="427"/>
                      <a:pt x="769" y="859"/>
                      <a:pt x="769" y="1324"/>
                    </a:cubicBezTo>
                    <a:cubicBezTo>
                      <a:pt x="769" y="1523"/>
                      <a:pt x="720" y="1721"/>
                      <a:pt x="627" y="1895"/>
                    </a:cubicBezTo>
                    <a:cubicBezTo>
                      <a:pt x="599" y="1949"/>
                      <a:pt x="619" y="2016"/>
                      <a:pt x="673" y="2045"/>
                    </a:cubicBezTo>
                    <a:cubicBezTo>
                      <a:pt x="690" y="2054"/>
                      <a:pt x="707" y="2058"/>
                      <a:pt x="725" y="2058"/>
                    </a:cubicBezTo>
                    <a:cubicBezTo>
                      <a:pt x="765" y="2058"/>
                      <a:pt x="803" y="2037"/>
                      <a:pt x="823" y="1999"/>
                    </a:cubicBezTo>
                    <a:cubicBezTo>
                      <a:pt x="933" y="1793"/>
                      <a:pt x="991" y="1559"/>
                      <a:pt x="991" y="1324"/>
                    </a:cubicBezTo>
                    <a:cubicBezTo>
                      <a:pt x="991" y="1048"/>
                      <a:pt x="912" y="779"/>
                      <a:pt x="764" y="5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CED04247-06E0-4824-824B-6EEF7F19B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6646525" y="1476375"/>
                <a:ext cx="855662" cy="828675"/>
              </a:xfrm>
              <a:custGeom>
                <a:avLst/>
                <a:gdLst>
                  <a:gd name="T0" fmla="*/ 118 w 228"/>
                  <a:gd name="T1" fmla="*/ 0 h 221"/>
                  <a:gd name="T2" fmla="*/ 110 w 228"/>
                  <a:gd name="T3" fmla="*/ 0 h 221"/>
                  <a:gd name="T4" fmla="*/ 0 w 228"/>
                  <a:gd name="T5" fmla="*/ 110 h 221"/>
                  <a:gd name="T6" fmla="*/ 110 w 228"/>
                  <a:gd name="T7" fmla="*/ 221 h 221"/>
                  <a:gd name="T8" fmla="*/ 117 w 228"/>
                  <a:gd name="T9" fmla="*/ 221 h 221"/>
                  <a:gd name="T10" fmla="*/ 117 w 228"/>
                  <a:gd name="T11" fmla="*/ 221 h 221"/>
                  <a:gd name="T12" fmla="*/ 228 w 228"/>
                  <a:gd name="T13" fmla="*/ 111 h 221"/>
                  <a:gd name="T14" fmla="*/ 118 w 228"/>
                  <a:gd name="T15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8" h="221">
                    <a:moveTo>
                      <a:pt x="118" y="0"/>
                    </a:move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171"/>
                      <a:pt x="49" y="221"/>
                      <a:pt x="110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17" y="221"/>
                      <a:pt x="117" y="221"/>
                      <a:pt x="117" y="221"/>
                    </a:cubicBezTo>
                    <a:cubicBezTo>
                      <a:pt x="178" y="221"/>
                      <a:pt x="228" y="172"/>
                      <a:pt x="228" y="111"/>
                    </a:cubicBezTo>
                    <a:cubicBezTo>
                      <a:pt x="228" y="50"/>
                      <a:pt x="179" y="0"/>
                      <a:pt x="1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9EA40651-CE52-43E7-8C86-3CA3373A2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255163" y="4060825"/>
                <a:ext cx="3717925" cy="7726363"/>
              </a:xfrm>
              <a:custGeom>
                <a:avLst/>
                <a:gdLst>
                  <a:gd name="T0" fmla="*/ 912 w 991"/>
                  <a:gd name="T1" fmla="*/ 1848 h 2059"/>
                  <a:gd name="T2" fmla="*/ 221 w 991"/>
                  <a:gd name="T3" fmla="*/ 750 h 2059"/>
                  <a:gd name="T4" fmla="*/ 363 w 991"/>
                  <a:gd name="T5" fmla="*/ 179 h 2059"/>
                  <a:gd name="T6" fmla="*/ 317 w 991"/>
                  <a:gd name="T7" fmla="*/ 29 h 2059"/>
                  <a:gd name="T8" fmla="*/ 168 w 991"/>
                  <a:gd name="T9" fmla="*/ 75 h 2059"/>
                  <a:gd name="T10" fmla="*/ 0 w 991"/>
                  <a:gd name="T11" fmla="*/ 750 h 2059"/>
                  <a:gd name="T12" fmla="*/ 227 w 991"/>
                  <a:gd name="T13" fmla="*/ 1527 h 2059"/>
                  <a:gd name="T14" fmla="*/ 816 w 991"/>
                  <a:gd name="T15" fmla="*/ 2048 h 2059"/>
                  <a:gd name="T16" fmla="*/ 864 w 991"/>
                  <a:gd name="T17" fmla="*/ 2059 h 2059"/>
                  <a:gd name="T18" fmla="*/ 964 w 991"/>
                  <a:gd name="T19" fmla="*/ 1996 h 2059"/>
                  <a:gd name="T20" fmla="*/ 912 w 991"/>
                  <a:gd name="T21" fmla="*/ 1848 h 2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91" h="2059">
                    <a:moveTo>
                      <a:pt x="912" y="1848"/>
                    </a:moveTo>
                    <a:cubicBezTo>
                      <a:pt x="492" y="1647"/>
                      <a:pt x="221" y="1216"/>
                      <a:pt x="221" y="750"/>
                    </a:cubicBezTo>
                    <a:cubicBezTo>
                      <a:pt x="221" y="551"/>
                      <a:pt x="270" y="353"/>
                      <a:pt x="363" y="179"/>
                    </a:cubicBezTo>
                    <a:cubicBezTo>
                      <a:pt x="392" y="125"/>
                      <a:pt x="371" y="58"/>
                      <a:pt x="317" y="29"/>
                    </a:cubicBezTo>
                    <a:cubicBezTo>
                      <a:pt x="264" y="0"/>
                      <a:pt x="196" y="21"/>
                      <a:pt x="168" y="75"/>
                    </a:cubicBezTo>
                    <a:cubicBezTo>
                      <a:pt x="58" y="281"/>
                      <a:pt x="0" y="515"/>
                      <a:pt x="0" y="750"/>
                    </a:cubicBezTo>
                    <a:cubicBezTo>
                      <a:pt x="0" y="1026"/>
                      <a:pt x="78" y="1295"/>
                      <a:pt x="227" y="1527"/>
                    </a:cubicBezTo>
                    <a:cubicBezTo>
                      <a:pt x="372" y="1752"/>
                      <a:pt x="575" y="1932"/>
                      <a:pt x="816" y="2048"/>
                    </a:cubicBezTo>
                    <a:cubicBezTo>
                      <a:pt x="832" y="2056"/>
                      <a:pt x="848" y="2059"/>
                      <a:pt x="864" y="2059"/>
                    </a:cubicBezTo>
                    <a:cubicBezTo>
                      <a:pt x="905" y="2059"/>
                      <a:pt x="945" y="2036"/>
                      <a:pt x="964" y="1996"/>
                    </a:cubicBezTo>
                    <a:cubicBezTo>
                      <a:pt x="991" y="1941"/>
                      <a:pt x="967" y="1875"/>
                      <a:pt x="912" y="18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8DB95AF2-45F5-45C6-AA7B-A16265B15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921288" y="11445875"/>
                <a:ext cx="858837" cy="831850"/>
              </a:xfrm>
              <a:custGeom>
                <a:avLst/>
                <a:gdLst>
                  <a:gd name="T0" fmla="*/ 118 w 229"/>
                  <a:gd name="T1" fmla="*/ 0 h 222"/>
                  <a:gd name="T2" fmla="*/ 112 w 229"/>
                  <a:gd name="T3" fmla="*/ 0 h 222"/>
                  <a:gd name="T4" fmla="*/ 1 w 229"/>
                  <a:gd name="T5" fmla="*/ 110 h 222"/>
                  <a:gd name="T6" fmla="*/ 111 w 229"/>
                  <a:gd name="T7" fmla="*/ 221 h 222"/>
                  <a:gd name="T8" fmla="*/ 118 w 229"/>
                  <a:gd name="T9" fmla="*/ 222 h 222"/>
                  <a:gd name="T10" fmla="*/ 229 w 229"/>
                  <a:gd name="T11" fmla="*/ 111 h 222"/>
                  <a:gd name="T12" fmla="*/ 118 w 229"/>
                  <a:gd name="T13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222">
                    <a:moveTo>
                      <a:pt x="118" y="0"/>
                    </a:moveTo>
                    <a:cubicBezTo>
                      <a:pt x="112" y="0"/>
                      <a:pt x="112" y="0"/>
                      <a:pt x="112" y="0"/>
                    </a:cubicBezTo>
                    <a:cubicBezTo>
                      <a:pt x="50" y="0"/>
                      <a:pt x="1" y="49"/>
                      <a:pt x="1" y="110"/>
                    </a:cubicBezTo>
                    <a:cubicBezTo>
                      <a:pt x="0" y="171"/>
                      <a:pt x="50" y="221"/>
                      <a:pt x="111" y="221"/>
                    </a:cubicBezTo>
                    <a:cubicBezTo>
                      <a:pt x="118" y="222"/>
                      <a:pt x="118" y="222"/>
                      <a:pt x="118" y="222"/>
                    </a:cubicBezTo>
                    <a:cubicBezTo>
                      <a:pt x="179" y="222"/>
                      <a:pt x="229" y="172"/>
                      <a:pt x="229" y="111"/>
                    </a:cubicBezTo>
                    <a:cubicBezTo>
                      <a:pt x="229" y="50"/>
                      <a:pt x="179" y="0"/>
                      <a:pt x="1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817E9925-6ABA-4E9C-9AA2-B00843BE0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1064200" y="-7081838"/>
                <a:ext cx="21274087" cy="21018501"/>
              </a:xfrm>
              <a:custGeom>
                <a:avLst/>
                <a:gdLst>
                  <a:gd name="T0" fmla="*/ 4241 w 5670"/>
                  <a:gd name="T1" fmla="*/ 1816 h 5602"/>
                  <a:gd name="T2" fmla="*/ 5038 w 5670"/>
                  <a:gd name="T3" fmla="*/ 1306 h 5602"/>
                  <a:gd name="T4" fmla="*/ 3642 w 5670"/>
                  <a:gd name="T5" fmla="*/ 797 h 5602"/>
                  <a:gd name="T6" fmla="*/ 3223 w 5670"/>
                  <a:gd name="T7" fmla="*/ 0 h 5602"/>
                  <a:gd name="T8" fmla="*/ 0 w 5670"/>
                  <a:gd name="T9" fmla="*/ 509 h 5602"/>
                  <a:gd name="T10" fmla="*/ 1396 w 5670"/>
                  <a:gd name="T11" fmla="*/ 1018 h 5602"/>
                  <a:gd name="T12" fmla="*/ 1396 w 5670"/>
                  <a:gd name="T13" fmla="*/ 1594 h 5602"/>
                  <a:gd name="T14" fmla="*/ 598 w 5670"/>
                  <a:gd name="T15" fmla="*/ 2103 h 5602"/>
                  <a:gd name="T16" fmla="*/ 598 w 5670"/>
                  <a:gd name="T17" fmla="*/ 2901 h 5602"/>
                  <a:gd name="T18" fmla="*/ 598 w 5670"/>
                  <a:gd name="T19" fmla="*/ 3698 h 5602"/>
                  <a:gd name="T20" fmla="*/ 598 w 5670"/>
                  <a:gd name="T21" fmla="*/ 4495 h 5602"/>
                  <a:gd name="T22" fmla="*/ 2413 w 5670"/>
                  <a:gd name="T23" fmla="*/ 5004 h 5602"/>
                  <a:gd name="T24" fmla="*/ 5670 w 5670"/>
                  <a:gd name="T25" fmla="*/ 3720 h 5602"/>
                  <a:gd name="T26" fmla="*/ 4529 w 5670"/>
                  <a:gd name="T27" fmla="*/ 1018 h 5602"/>
                  <a:gd name="T28" fmla="*/ 4529 w 5670"/>
                  <a:gd name="T29" fmla="*/ 1594 h 5602"/>
                  <a:gd name="T30" fmla="*/ 1816 w 5670"/>
                  <a:gd name="T31" fmla="*/ 1594 h 5602"/>
                  <a:gd name="T32" fmla="*/ 1816 w 5670"/>
                  <a:gd name="T33" fmla="*/ 1018 h 5602"/>
                  <a:gd name="T34" fmla="*/ 510 w 5670"/>
                  <a:gd name="T35" fmla="*/ 797 h 5602"/>
                  <a:gd name="T36" fmla="*/ 510 w 5670"/>
                  <a:gd name="T37" fmla="*/ 221 h 5602"/>
                  <a:gd name="T38" fmla="*/ 3510 w 5670"/>
                  <a:gd name="T39" fmla="*/ 509 h 5602"/>
                  <a:gd name="T40" fmla="*/ 510 w 5670"/>
                  <a:gd name="T41" fmla="*/ 797 h 5602"/>
                  <a:gd name="T42" fmla="*/ 3820 w 5670"/>
                  <a:gd name="T43" fmla="*/ 1816 h 5602"/>
                  <a:gd name="T44" fmla="*/ 3787 w 5670"/>
                  <a:gd name="T45" fmla="*/ 1838 h 5602"/>
                  <a:gd name="T46" fmla="*/ 1108 w 5670"/>
                  <a:gd name="T47" fmla="*/ 2391 h 5602"/>
                  <a:gd name="T48" fmla="*/ 1108 w 5670"/>
                  <a:gd name="T49" fmla="*/ 1816 h 5602"/>
                  <a:gd name="T50" fmla="*/ 2266 w 5670"/>
                  <a:gd name="T51" fmla="*/ 2613 h 5602"/>
                  <a:gd name="T52" fmla="*/ 1108 w 5670"/>
                  <a:gd name="T53" fmla="*/ 3189 h 5602"/>
                  <a:gd name="T54" fmla="*/ 1108 w 5670"/>
                  <a:gd name="T55" fmla="*/ 2613 h 5602"/>
                  <a:gd name="T56" fmla="*/ 1931 w 5670"/>
                  <a:gd name="T57" fmla="*/ 3410 h 5602"/>
                  <a:gd name="T58" fmla="*/ 1924 w 5670"/>
                  <a:gd name="T59" fmla="*/ 3986 h 5602"/>
                  <a:gd name="T60" fmla="*/ 820 w 5670"/>
                  <a:gd name="T61" fmla="*/ 3698 h 5602"/>
                  <a:gd name="T62" fmla="*/ 1108 w 5670"/>
                  <a:gd name="T63" fmla="*/ 4783 h 5602"/>
                  <a:gd name="T64" fmla="*/ 1108 w 5670"/>
                  <a:gd name="T65" fmla="*/ 4207 h 5602"/>
                  <a:gd name="T66" fmla="*/ 2235 w 5670"/>
                  <a:gd name="T67" fmla="*/ 4783 h 5602"/>
                  <a:gd name="T68" fmla="*/ 3787 w 5670"/>
                  <a:gd name="T69" fmla="*/ 5381 h 5602"/>
                  <a:gd name="T70" fmla="*/ 3787 w 5670"/>
                  <a:gd name="T71" fmla="*/ 2059 h 5602"/>
                  <a:gd name="T72" fmla="*/ 3787 w 5670"/>
                  <a:gd name="T73" fmla="*/ 5381 h 5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70" h="5602">
                    <a:moveTo>
                      <a:pt x="4290" y="1906"/>
                    </a:moveTo>
                    <a:cubicBezTo>
                      <a:pt x="4277" y="1874"/>
                      <a:pt x="4260" y="1844"/>
                      <a:pt x="4241" y="1816"/>
                    </a:cubicBezTo>
                    <a:cubicBezTo>
                      <a:pt x="4529" y="1816"/>
                      <a:pt x="4529" y="1816"/>
                      <a:pt x="4529" y="1816"/>
                    </a:cubicBezTo>
                    <a:cubicBezTo>
                      <a:pt x="4810" y="1816"/>
                      <a:pt x="5038" y="1587"/>
                      <a:pt x="5038" y="1306"/>
                    </a:cubicBezTo>
                    <a:cubicBezTo>
                      <a:pt x="5038" y="1025"/>
                      <a:pt x="4810" y="797"/>
                      <a:pt x="4529" y="797"/>
                    </a:cubicBezTo>
                    <a:cubicBezTo>
                      <a:pt x="3642" y="797"/>
                      <a:pt x="3642" y="797"/>
                      <a:pt x="3642" y="797"/>
                    </a:cubicBezTo>
                    <a:cubicBezTo>
                      <a:pt x="3699" y="715"/>
                      <a:pt x="3732" y="616"/>
                      <a:pt x="3732" y="509"/>
                    </a:cubicBezTo>
                    <a:cubicBezTo>
                      <a:pt x="3732" y="228"/>
                      <a:pt x="3503" y="0"/>
                      <a:pt x="3223" y="0"/>
                    </a:cubicBezTo>
                    <a:cubicBezTo>
                      <a:pt x="510" y="0"/>
                      <a:pt x="510" y="0"/>
                      <a:pt x="510" y="0"/>
                    </a:cubicBezTo>
                    <a:cubicBezTo>
                      <a:pt x="229" y="0"/>
                      <a:pt x="0" y="228"/>
                      <a:pt x="0" y="509"/>
                    </a:cubicBezTo>
                    <a:cubicBezTo>
                      <a:pt x="0" y="790"/>
                      <a:pt x="229" y="1018"/>
                      <a:pt x="510" y="1018"/>
                    </a:cubicBezTo>
                    <a:cubicBezTo>
                      <a:pt x="1396" y="1018"/>
                      <a:pt x="1396" y="1018"/>
                      <a:pt x="1396" y="1018"/>
                    </a:cubicBezTo>
                    <a:cubicBezTo>
                      <a:pt x="1340" y="1100"/>
                      <a:pt x="1307" y="1199"/>
                      <a:pt x="1307" y="1306"/>
                    </a:cubicBezTo>
                    <a:cubicBezTo>
                      <a:pt x="1307" y="1413"/>
                      <a:pt x="1340" y="1512"/>
                      <a:pt x="1396" y="1594"/>
                    </a:cubicBezTo>
                    <a:cubicBezTo>
                      <a:pt x="1108" y="1594"/>
                      <a:pt x="1108" y="1594"/>
                      <a:pt x="1108" y="1594"/>
                    </a:cubicBezTo>
                    <a:cubicBezTo>
                      <a:pt x="827" y="1594"/>
                      <a:pt x="598" y="1823"/>
                      <a:pt x="598" y="2103"/>
                    </a:cubicBezTo>
                    <a:cubicBezTo>
                      <a:pt x="598" y="2265"/>
                      <a:pt x="674" y="2409"/>
                      <a:pt x="791" y="2502"/>
                    </a:cubicBezTo>
                    <a:cubicBezTo>
                      <a:pt x="674" y="2595"/>
                      <a:pt x="598" y="2739"/>
                      <a:pt x="598" y="2901"/>
                    </a:cubicBezTo>
                    <a:cubicBezTo>
                      <a:pt x="598" y="3062"/>
                      <a:pt x="674" y="3206"/>
                      <a:pt x="791" y="3299"/>
                    </a:cubicBezTo>
                    <a:cubicBezTo>
                      <a:pt x="674" y="3393"/>
                      <a:pt x="598" y="3537"/>
                      <a:pt x="598" y="3698"/>
                    </a:cubicBezTo>
                    <a:cubicBezTo>
                      <a:pt x="598" y="3859"/>
                      <a:pt x="674" y="4003"/>
                      <a:pt x="791" y="4097"/>
                    </a:cubicBezTo>
                    <a:cubicBezTo>
                      <a:pt x="674" y="4190"/>
                      <a:pt x="598" y="4334"/>
                      <a:pt x="598" y="4495"/>
                    </a:cubicBezTo>
                    <a:cubicBezTo>
                      <a:pt x="598" y="4776"/>
                      <a:pt x="827" y="5004"/>
                      <a:pt x="1108" y="5004"/>
                    </a:cubicBezTo>
                    <a:cubicBezTo>
                      <a:pt x="2413" y="5004"/>
                      <a:pt x="2413" y="5004"/>
                      <a:pt x="2413" y="5004"/>
                    </a:cubicBezTo>
                    <a:cubicBezTo>
                      <a:pt x="2756" y="5372"/>
                      <a:pt x="3245" y="5602"/>
                      <a:pt x="3787" y="5602"/>
                    </a:cubicBezTo>
                    <a:cubicBezTo>
                      <a:pt x="4825" y="5602"/>
                      <a:pt x="5670" y="4758"/>
                      <a:pt x="5670" y="3720"/>
                    </a:cubicBezTo>
                    <a:cubicBezTo>
                      <a:pt x="5670" y="2856"/>
                      <a:pt x="5085" y="2126"/>
                      <a:pt x="4290" y="1906"/>
                    </a:cubicBezTo>
                    <a:close/>
                    <a:moveTo>
                      <a:pt x="4529" y="1018"/>
                    </a:moveTo>
                    <a:cubicBezTo>
                      <a:pt x="4688" y="1018"/>
                      <a:pt x="4817" y="1147"/>
                      <a:pt x="4817" y="1306"/>
                    </a:cubicBezTo>
                    <a:cubicBezTo>
                      <a:pt x="4817" y="1465"/>
                      <a:pt x="4688" y="1594"/>
                      <a:pt x="4529" y="1594"/>
                    </a:cubicBezTo>
                    <a:cubicBezTo>
                      <a:pt x="3820" y="1594"/>
                      <a:pt x="3820" y="1594"/>
                      <a:pt x="3820" y="1594"/>
                    </a:cubicBezTo>
                    <a:cubicBezTo>
                      <a:pt x="1816" y="1594"/>
                      <a:pt x="1816" y="1594"/>
                      <a:pt x="1816" y="1594"/>
                    </a:cubicBezTo>
                    <a:cubicBezTo>
                      <a:pt x="1658" y="1594"/>
                      <a:pt x="1528" y="1465"/>
                      <a:pt x="1528" y="1306"/>
                    </a:cubicBezTo>
                    <a:cubicBezTo>
                      <a:pt x="1528" y="1147"/>
                      <a:pt x="1658" y="1018"/>
                      <a:pt x="1816" y="1018"/>
                    </a:cubicBezTo>
                    <a:lnTo>
                      <a:pt x="4529" y="1018"/>
                    </a:lnTo>
                    <a:close/>
                    <a:moveTo>
                      <a:pt x="510" y="797"/>
                    </a:moveTo>
                    <a:cubicBezTo>
                      <a:pt x="351" y="797"/>
                      <a:pt x="222" y="668"/>
                      <a:pt x="222" y="509"/>
                    </a:cubicBezTo>
                    <a:cubicBezTo>
                      <a:pt x="222" y="350"/>
                      <a:pt x="351" y="221"/>
                      <a:pt x="510" y="221"/>
                    </a:cubicBezTo>
                    <a:cubicBezTo>
                      <a:pt x="3223" y="221"/>
                      <a:pt x="3223" y="221"/>
                      <a:pt x="3223" y="221"/>
                    </a:cubicBezTo>
                    <a:cubicBezTo>
                      <a:pt x="3381" y="221"/>
                      <a:pt x="3510" y="350"/>
                      <a:pt x="3510" y="509"/>
                    </a:cubicBezTo>
                    <a:cubicBezTo>
                      <a:pt x="3510" y="668"/>
                      <a:pt x="3381" y="797"/>
                      <a:pt x="3223" y="797"/>
                    </a:cubicBezTo>
                    <a:lnTo>
                      <a:pt x="510" y="797"/>
                    </a:lnTo>
                    <a:close/>
                    <a:moveTo>
                      <a:pt x="1108" y="1816"/>
                    </a:moveTo>
                    <a:cubicBezTo>
                      <a:pt x="3820" y="1816"/>
                      <a:pt x="3820" y="1816"/>
                      <a:pt x="3820" y="1816"/>
                    </a:cubicBezTo>
                    <a:cubicBezTo>
                      <a:pt x="3865" y="1816"/>
                      <a:pt x="3908" y="1826"/>
                      <a:pt x="3946" y="1844"/>
                    </a:cubicBezTo>
                    <a:cubicBezTo>
                      <a:pt x="3894" y="1840"/>
                      <a:pt x="3841" y="1838"/>
                      <a:pt x="3787" y="1838"/>
                    </a:cubicBezTo>
                    <a:cubicBezTo>
                      <a:pt x="3267" y="1838"/>
                      <a:pt x="2796" y="2049"/>
                      <a:pt x="2455" y="2391"/>
                    </a:cubicBezTo>
                    <a:cubicBezTo>
                      <a:pt x="1108" y="2391"/>
                      <a:pt x="1108" y="2391"/>
                      <a:pt x="1108" y="2391"/>
                    </a:cubicBezTo>
                    <a:cubicBezTo>
                      <a:pt x="949" y="2391"/>
                      <a:pt x="820" y="2262"/>
                      <a:pt x="820" y="2103"/>
                    </a:cubicBezTo>
                    <a:cubicBezTo>
                      <a:pt x="820" y="1945"/>
                      <a:pt x="949" y="1816"/>
                      <a:pt x="1108" y="1816"/>
                    </a:cubicBezTo>
                    <a:close/>
                    <a:moveTo>
                      <a:pt x="1108" y="2613"/>
                    </a:moveTo>
                    <a:cubicBezTo>
                      <a:pt x="2266" y="2613"/>
                      <a:pt x="2266" y="2613"/>
                      <a:pt x="2266" y="2613"/>
                    </a:cubicBezTo>
                    <a:cubicBezTo>
                      <a:pt x="2140" y="2785"/>
                      <a:pt x="2043" y="2979"/>
                      <a:pt x="1981" y="3189"/>
                    </a:cubicBezTo>
                    <a:cubicBezTo>
                      <a:pt x="1108" y="3189"/>
                      <a:pt x="1108" y="3189"/>
                      <a:pt x="1108" y="3189"/>
                    </a:cubicBezTo>
                    <a:cubicBezTo>
                      <a:pt x="949" y="3189"/>
                      <a:pt x="820" y="3059"/>
                      <a:pt x="820" y="2901"/>
                    </a:cubicBezTo>
                    <a:cubicBezTo>
                      <a:pt x="820" y="2742"/>
                      <a:pt x="949" y="2613"/>
                      <a:pt x="1108" y="2613"/>
                    </a:cubicBezTo>
                    <a:close/>
                    <a:moveTo>
                      <a:pt x="1108" y="3410"/>
                    </a:moveTo>
                    <a:cubicBezTo>
                      <a:pt x="1931" y="3410"/>
                      <a:pt x="1931" y="3410"/>
                      <a:pt x="1931" y="3410"/>
                    </a:cubicBezTo>
                    <a:cubicBezTo>
                      <a:pt x="1914" y="3511"/>
                      <a:pt x="1905" y="3614"/>
                      <a:pt x="1905" y="3720"/>
                    </a:cubicBezTo>
                    <a:cubicBezTo>
                      <a:pt x="1905" y="3810"/>
                      <a:pt x="1911" y="3899"/>
                      <a:pt x="1924" y="3986"/>
                    </a:cubicBezTo>
                    <a:cubicBezTo>
                      <a:pt x="1108" y="3986"/>
                      <a:pt x="1108" y="3986"/>
                      <a:pt x="1108" y="3986"/>
                    </a:cubicBezTo>
                    <a:cubicBezTo>
                      <a:pt x="949" y="3986"/>
                      <a:pt x="820" y="3857"/>
                      <a:pt x="820" y="3698"/>
                    </a:cubicBezTo>
                    <a:cubicBezTo>
                      <a:pt x="820" y="3539"/>
                      <a:pt x="949" y="3410"/>
                      <a:pt x="1108" y="3410"/>
                    </a:cubicBezTo>
                    <a:close/>
                    <a:moveTo>
                      <a:pt x="1108" y="4783"/>
                    </a:moveTo>
                    <a:cubicBezTo>
                      <a:pt x="949" y="4783"/>
                      <a:pt x="820" y="4654"/>
                      <a:pt x="820" y="4495"/>
                    </a:cubicBezTo>
                    <a:cubicBezTo>
                      <a:pt x="820" y="4336"/>
                      <a:pt x="949" y="4207"/>
                      <a:pt x="1108" y="4207"/>
                    </a:cubicBezTo>
                    <a:cubicBezTo>
                      <a:pt x="1969" y="4207"/>
                      <a:pt x="1969" y="4207"/>
                      <a:pt x="1969" y="4207"/>
                    </a:cubicBezTo>
                    <a:cubicBezTo>
                      <a:pt x="2025" y="4416"/>
                      <a:pt x="2116" y="4610"/>
                      <a:pt x="2235" y="4783"/>
                    </a:cubicBezTo>
                    <a:lnTo>
                      <a:pt x="1108" y="4783"/>
                    </a:lnTo>
                    <a:close/>
                    <a:moveTo>
                      <a:pt x="3787" y="5381"/>
                    </a:moveTo>
                    <a:cubicBezTo>
                      <a:pt x="2871" y="5381"/>
                      <a:pt x="2126" y="4636"/>
                      <a:pt x="2126" y="3720"/>
                    </a:cubicBezTo>
                    <a:cubicBezTo>
                      <a:pt x="2126" y="2804"/>
                      <a:pt x="2871" y="2059"/>
                      <a:pt x="3787" y="2059"/>
                    </a:cubicBezTo>
                    <a:cubicBezTo>
                      <a:pt x="4703" y="2059"/>
                      <a:pt x="5448" y="2804"/>
                      <a:pt x="5448" y="3720"/>
                    </a:cubicBezTo>
                    <a:cubicBezTo>
                      <a:pt x="5448" y="4636"/>
                      <a:pt x="4703" y="5381"/>
                      <a:pt x="3787" y="53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585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170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75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33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924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7509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7093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6678" algn="l" defTabSz="1219170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000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4AF6583-D812-449A-AE5E-6B740556E37A}"/>
                </a:ext>
              </a:extLst>
            </p:cNvPr>
            <p:cNvSpPr txBox="1"/>
            <p:nvPr/>
          </p:nvSpPr>
          <p:spPr>
            <a:xfrm>
              <a:off x="1559465" y="1381620"/>
              <a:ext cx="1850690" cy="882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Front-end Web Development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JavaScript 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ReactJS/ Angular JS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TypeScript</a:t>
              </a:r>
              <a:endParaRPr lang="en-US" sz="120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BD65047-536A-4E0A-827B-9695B66C726C}"/>
                </a:ext>
              </a:extLst>
            </p:cNvPr>
            <p:cNvSpPr txBox="1"/>
            <p:nvPr/>
          </p:nvSpPr>
          <p:spPr>
            <a:xfrm>
              <a:off x="4564314" y="1381620"/>
              <a:ext cx="1850690" cy="7062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Mobile Application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Swift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Java 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Objective C</a:t>
              </a:r>
              <a:endParaRPr lang="en-US" sz="12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B5A7579-697F-4104-A827-184058718381}"/>
                </a:ext>
              </a:extLst>
            </p:cNvPr>
            <p:cNvSpPr txBox="1"/>
            <p:nvPr/>
          </p:nvSpPr>
          <p:spPr>
            <a:xfrm>
              <a:off x="7569162" y="1381620"/>
              <a:ext cx="1850690" cy="529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Desktop Application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C# (.NET) 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JAVA</a:t>
              </a:r>
              <a:endParaRPr lang="en-US" sz="12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8D65917-1428-48D5-B77C-E28C9DC59715}"/>
                </a:ext>
              </a:extLst>
            </p:cNvPr>
            <p:cNvSpPr txBox="1"/>
            <p:nvPr/>
          </p:nvSpPr>
          <p:spPr>
            <a:xfrm>
              <a:off x="3068167" y="4775964"/>
              <a:ext cx="1850690" cy="882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Back-end Web Development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JAVA, Ruby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Python, ASP .NET Core</a:t>
              </a:r>
            </a:p>
            <a:p>
              <a:pPr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PHP, GO</a:t>
              </a:r>
              <a:endParaRPr lang="en-US" sz="12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77A2933-C2CF-41B6-A009-502E49F8C36F}"/>
                </a:ext>
              </a:extLst>
            </p:cNvPr>
            <p:cNvSpPr txBox="1"/>
            <p:nvPr/>
          </p:nvSpPr>
          <p:spPr>
            <a:xfrm>
              <a:off x="6053485" y="4775964"/>
              <a:ext cx="1850690" cy="5297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Game Development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Unity 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TypeScript </a:t>
              </a:r>
              <a:endParaRPr lang="en-US" sz="12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759F1BB-B60E-49DA-8058-46119F5E8A2A}"/>
                </a:ext>
              </a:extLst>
            </p:cNvPr>
            <p:cNvSpPr txBox="1"/>
            <p:nvPr/>
          </p:nvSpPr>
          <p:spPr>
            <a:xfrm>
              <a:off x="9077864" y="4775964"/>
              <a:ext cx="1850690" cy="8828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896112">
                <a:spcBef>
                  <a:spcPts val="588"/>
                </a:spcBef>
              </a:pPr>
              <a:r>
                <a:rPr lang="en-US" sz="1176" b="1" kern="1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rPr>
                <a:t>Database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Oracle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MS SQL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PostgreSQL</a:t>
              </a:r>
            </a:p>
            <a:p>
              <a:pPr marL="168021" indent="-168021" defTabSz="896112">
                <a:buFont typeface="Arial" panose="020B0604020202020204" pitchFamily="34" charset="0"/>
                <a:buChar char="•"/>
              </a:pPr>
              <a:r>
                <a:rPr lang="en-US" sz="11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MySQL</a:t>
              </a:r>
              <a:endParaRPr lang="en-US" sz="1200"/>
            </a:p>
          </p:txBody>
        </p: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7072136-C86B-FBFF-4B4F-CB608CF2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B880582-E5E8-7344-AB03-6F28FA63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0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1ADCA-0BDA-EB3C-3DB3-6E3DBF04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1000fix Service Business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44AF93-CB37-190C-04BD-B8D1FD69A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35" t="19044" r="10106" b="6239"/>
          <a:stretch/>
        </p:blipFill>
        <p:spPr>
          <a:xfrm>
            <a:off x="4242084" y="1219200"/>
            <a:ext cx="7831507" cy="44052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D26E4-9E4A-261E-5189-117D56A0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SMART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0942B-82D8-694E-714D-77E21787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E4FAD-7092-84E7-E52B-F68D72F5A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162559"/>
            <a:ext cx="1182350" cy="51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81CDF-5C03-ED1D-6ADE-449BD346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/>
              <a:t>1000fix Product Services</a:t>
            </a:r>
            <a:endParaRPr lang="en-SG" sz="5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E7542-B4C2-7E4B-D36B-9C9B718D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/>
              <a:pPr>
                <a:spcAft>
                  <a:spcPts val="600"/>
                </a:spcAft>
              </a:pPr>
              <a:t>22</a:t>
            </a:fld>
            <a:endParaRPr lang="en-IN"/>
          </a:p>
        </p:txBody>
      </p:sp>
      <p:pic>
        <p:nvPicPr>
          <p:cNvPr id="5" name="Picture 4" descr="A group of blue circles with white text&#10;&#10;Description automatically generated">
            <a:extLst>
              <a:ext uri="{FF2B5EF4-FFF2-40B4-BE49-F238E27FC236}">
                <a16:creationId xmlns:a16="http://schemas.microsoft.com/office/drawing/2014/main" id="{E0C315B1-387E-6D1D-52BE-F5214E33E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162559"/>
            <a:ext cx="888274" cy="389521"/>
          </a:xfrm>
          <a:prstGeom prst="rect">
            <a:avLst/>
          </a:prstGeom>
        </p:spPr>
      </p:pic>
      <p:graphicFrame>
        <p:nvGraphicFramePr>
          <p:cNvPr id="77" name="Content Placeholder 14">
            <a:extLst>
              <a:ext uri="{FF2B5EF4-FFF2-40B4-BE49-F238E27FC236}">
                <a16:creationId xmlns:a16="http://schemas.microsoft.com/office/drawing/2014/main" id="{5AC14838-ED92-5BB2-3144-BB47FA3D06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180148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53C19-C2FC-24B2-1D78-E60080D88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SMART GROUP</a:t>
            </a:r>
          </a:p>
        </p:txBody>
      </p:sp>
    </p:spTree>
    <p:extLst>
      <p:ext uri="{BB962C8B-B14F-4D97-AF65-F5344CB8AC3E}">
        <p14:creationId xmlns:p14="http://schemas.microsoft.com/office/powerpoint/2010/main" val="173053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60863" y="3555721"/>
            <a:ext cx="11287148" cy="3329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Light"/>
              </a:rPr>
              <a:t>Government   Telecommunication   BFSI &amp; MFSI   MNC   Healthcare   Manufacturing   Hospitality   Education   Print &amp; Media   SI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1260766" y="3125337"/>
            <a:ext cx="0" cy="41353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nip Single Corner Rectangle 5"/>
          <p:cNvSpPr/>
          <p:nvPr/>
        </p:nvSpPr>
        <p:spPr>
          <a:xfrm>
            <a:off x="378823" y="191859"/>
            <a:ext cx="2586445" cy="2933478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Bangladesh Computer Council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Bangladesh Police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Election Commission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PKSF, BMD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Directorate of Secondary &amp; Higher Education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Sheikh Hasina National Institute of Burn &amp; Plastic Surgery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Rooppur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Nuclear Power Plant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PBI &amp; SB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DPDC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Bangladesh Bureau of Statistics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LGED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Rajshahi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WASA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67198" y="3888641"/>
            <a:ext cx="15893" cy="602244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nip Single Corner Rectangle 12"/>
          <p:cNvSpPr/>
          <p:nvPr/>
        </p:nvSpPr>
        <p:spPr>
          <a:xfrm>
            <a:off x="522514" y="4490873"/>
            <a:ext cx="2442754" cy="1567554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Grameenphone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(BDT 50+ Crore Business Per Year)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ROBI Axiata Ltd (Big Data Solution, SAP HANA, Video Streaming, Cloud)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Banglalink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(200+ Server AMC Per Year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Teletalk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nip Single Corner Rectangle 16"/>
          <p:cNvSpPr/>
          <p:nvPr/>
        </p:nvSpPr>
        <p:spPr>
          <a:xfrm>
            <a:off x="3072151" y="208704"/>
            <a:ext cx="2118164" cy="2752243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Bangladesh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Sonali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Janata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Agrani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Rupali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Islami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City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 Security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Islami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NAGAD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bKash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Jamuna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Shimanto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Dutch Bangla Bank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 Bank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57854" y="3897348"/>
            <a:ext cx="5190" cy="59352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nip Single Corner Rectangle 18"/>
          <p:cNvSpPr/>
          <p:nvPr/>
        </p:nvSpPr>
        <p:spPr>
          <a:xfrm>
            <a:off x="3579223" y="4486517"/>
            <a:ext cx="1920240" cy="1782884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Unilever Bangladesh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H&amp;M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NOKIA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Robert Bosch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UL VS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Chevron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Maersk Line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Nestle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Honda BD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242568" y="851353"/>
            <a:ext cx="2320837" cy="2118299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Healthcare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BEXIMCO Pharmaceutical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Popular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Ibn-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Shatkhira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Medical College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Square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Eskayef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DBL Pharmaceuticals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Eye Care Hospital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Novertis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95810" y="3879929"/>
            <a:ext cx="0" cy="60658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nip Single Corner Rectangle 24"/>
          <p:cNvSpPr/>
          <p:nvPr/>
        </p:nvSpPr>
        <p:spPr>
          <a:xfrm>
            <a:off x="5769431" y="4482161"/>
            <a:ext cx="1920240" cy="1380324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Meem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Fair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Abdul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Ltd.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DBL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Centro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Abdul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Monem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Ltd</a:t>
            </a:r>
          </a:p>
        </p:txBody>
      </p:sp>
      <p:sp>
        <p:nvSpPr>
          <p:cNvPr id="31" name="Snip Single Corner Rectangle 30"/>
          <p:cNvSpPr/>
          <p:nvPr/>
        </p:nvSpPr>
        <p:spPr>
          <a:xfrm>
            <a:off x="7689670" y="1971676"/>
            <a:ext cx="1841876" cy="97539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Intercontinental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Sheraton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Hotel Westin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Splash Works Water Park (</a:t>
            </a:r>
            <a:r>
              <a:rPr lang="en-US" sz="1200" b="1" dirty="0" err="1">
                <a:solidFill>
                  <a:prstClr val="black"/>
                </a:solidFill>
                <a:latin typeface="Calibri" panose="020F0502020204030204"/>
              </a:rPr>
              <a:t>Manabay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9472955" y="3875573"/>
            <a:ext cx="0" cy="60658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nip Single Corner Rectangle 32"/>
          <p:cNvSpPr/>
          <p:nvPr/>
        </p:nvSpPr>
        <p:spPr>
          <a:xfrm>
            <a:off x="7946575" y="4477804"/>
            <a:ext cx="2126417" cy="1685124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Dhaka University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AISD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Dhaka University of Eng &amp; Technology (DUET)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Australian International School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Khhulna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University of Eng &amp; Technology (KUET)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9657810" y="950850"/>
            <a:ext cx="2098761" cy="1985790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Prothom-Alo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Television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Ittefaq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T-Sports 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Duronto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Globe TV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24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1388842" y="3858154"/>
            <a:ext cx="0" cy="606588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nip Single Corner Rectangle 36"/>
          <p:cNvSpPr/>
          <p:nvPr/>
        </p:nvSpPr>
        <p:spPr>
          <a:xfrm>
            <a:off x="10136784" y="4460385"/>
            <a:ext cx="1854920" cy="1702543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COMVIVA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Subex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Wipro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Channel VAS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One97 Communication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HFCL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4K Engineering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CNS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4117181" y="2961911"/>
            <a:ext cx="2" cy="58538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878287" y="2961910"/>
            <a:ext cx="2" cy="58538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8260098" y="2953488"/>
            <a:ext cx="2" cy="58538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0228239" y="2953487"/>
            <a:ext cx="2" cy="58538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5F7DCFE-ACFC-735B-5CC0-55381AC3F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078" y="119360"/>
            <a:ext cx="1390844" cy="3524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98403-0450-8647-FC8A-B0BE499DE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19358-E596-0520-E6EB-8B6895CF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1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3" grpId="0" animBg="1"/>
      <p:bldP spid="17" grpId="0" animBg="1"/>
      <p:bldP spid="19" grpId="0" animBg="1"/>
      <p:bldP spid="23" grpId="0" animBg="1"/>
      <p:bldP spid="25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CC0C160B-45BE-6DB8-6B2A-EB8E564C50B8}"/>
              </a:ext>
            </a:extLst>
          </p:cNvPr>
          <p:cNvSpPr txBox="1"/>
          <p:nvPr/>
        </p:nvSpPr>
        <p:spPr>
          <a:xfrm>
            <a:off x="547906" y="4213"/>
            <a:ext cx="1115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Our Valued Customer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1A32-EC16-CE67-AE95-7D8F62F93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77" y="732858"/>
            <a:ext cx="687186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EC4AB0-F6E4-18B3-FD3A-C042CAA5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166" y="732858"/>
            <a:ext cx="851141" cy="7315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2303BBD-9823-3627-41A0-FB160A8D9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8"/>
          <a:stretch/>
        </p:blipFill>
        <p:spPr>
          <a:xfrm>
            <a:off x="753477" y="1656380"/>
            <a:ext cx="749964" cy="731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269C238-785B-1E47-679B-95C4ADC70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842" y="732858"/>
            <a:ext cx="846435" cy="7315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D67B05-0613-F1AC-B385-8050BEC643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02" r="6151"/>
          <a:stretch/>
        </p:blipFill>
        <p:spPr>
          <a:xfrm>
            <a:off x="1727936" y="1651722"/>
            <a:ext cx="806417" cy="8229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40DA1CF-262B-38DB-5590-FC4C31855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195" y="732858"/>
            <a:ext cx="565564" cy="7315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A5DC0DE-ACE4-2C5E-3261-924DA78B6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9325" y="736494"/>
            <a:ext cx="930614" cy="8229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5224178-AC47-3E46-CB0C-960B5B1B82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56" y="678385"/>
            <a:ext cx="741600" cy="9144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AC95F5D-7DFE-E028-5ECA-041D35EE4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2" y="4048712"/>
            <a:ext cx="955039" cy="10972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E5F75A8-356F-C841-F25A-B6DE766C21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26" y="1829234"/>
            <a:ext cx="2344784" cy="9144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9530EF3-A606-942D-B23A-B9D58969C8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575" y="2710142"/>
            <a:ext cx="1632857" cy="914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9EB80F8-D8C1-1BF2-FE48-8230D3631D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42" y="1842697"/>
            <a:ext cx="2373286" cy="731520"/>
          </a:xfrm>
          <a:prstGeom prst="rect">
            <a:avLst/>
          </a:prstGeom>
        </p:spPr>
      </p:pic>
      <p:pic>
        <p:nvPicPr>
          <p:cNvPr id="70" name="Picture 2" descr="PKSF hiring in eight positions">
            <a:extLst>
              <a:ext uri="{FF2B5EF4-FFF2-40B4-BE49-F238E27FC236}">
                <a16:creationId xmlns:a16="http://schemas.microsoft.com/office/drawing/2014/main" id="{D3FDA1E7-AA8A-71C0-C009-41CC57C12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t="32194" r="6966" b="29303"/>
          <a:stretch/>
        </p:blipFill>
        <p:spPr bwMode="auto">
          <a:xfrm>
            <a:off x="6721286" y="698439"/>
            <a:ext cx="306325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Bangladesh Land Port Authority - Wikipedia">
            <a:extLst>
              <a:ext uri="{FF2B5EF4-FFF2-40B4-BE49-F238E27FC236}">
                <a16:creationId xmlns:a16="http://schemas.microsoft.com/office/drawing/2014/main" id="{FB9C3776-829F-2F33-270A-EEB4EBF5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803" y="4057652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2" descr="Chittagong Belle Vue Hospital Limited | Chittagong">
            <a:extLst>
              <a:ext uri="{FF2B5EF4-FFF2-40B4-BE49-F238E27FC236}">
                <a16:creationId xmlns:a16="http://schemas.microsoft.com/office/drawing/2014/main" id="{D4C71FB7-2B6E-DD55-57CF-F89795D66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2" t="16759" r="16329" b="29735"/>
          <a:stretch/>
        </p:blipFill>
        <p:spPr bwMode="auto">
          <a:xfrm>
            <a:off x="3722915" y="2665657"/>
            <a:ext cx="7917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4" descr="বীমা উন্নয়ন ও নিয়ন্ত্রণ কর্তৃপক্ষ">
            <a:extLst>
              <a:ext uri="{FF2B5EF4-FFF2-40B4-BE49-F238E27FC236}">
                <a16:creationId xmlns:a16="http://schemas.microsoft.com/office/drawing/2014/main" id="{618349FE-148D-8BE8-D8C3-261ADF36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66" y="2679479"/>
            <a:ext cx="173343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6" descr="Dutch-Bangla Bank coercing clients to lock up more funds | Dhaka Tribune">
            <a:extLst>
              <a:ext uri="{FF2B5EF4-FFF2-40B4-BE49-F238E27FC236}">
                <a16:creationId xmlns:a16="http://schemas.microsoft.com/office/drawing/2014/main" id="{2739F333-A147-4CDB-4E45-332A02EE4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0" t="14426" r="26190" b="13840"/>
          <a:stretch/>
        </p:blipFill>
        <p:spPr bwMode="auto">
          <a:xfrm>
            <a:off x="469149" y="5419766"/>
            <a:ext cx="91007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8" descr="United Hospital Limited | LinkedIn">
            <a:extLst>
              <a:ext uri="{FF2B5EF4-FFF2-40B4-BE49-F238E27FC236}">
                <a16:creationId xmlns:a16="http://schemas.microsoft.com/office/drawing/2014/main" id="{BBA56EC6-CACD-465C-3483-B7E8D67A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977" y="267947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0" descr="Dhaka Electric Supply Company Limited (DESCO) - Photos | Facebook">
            <a:extLst>
              <a:ext uri="{FF2B5EF4-FFF2-40B4-BE49-F238E27FC236}">
                <a16:creationId xmlns:a16="http://schemas.microsoft.com/office/drawing/2014/main" id="{53CE3182-199F-62FF-E0EE-7EC96DA1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38762" r="11514" b="41079"/>
          <a:stretch/>
        </p:blipFill>
        <p:spPr bwMode="auto">
          <a:xfrm>
            <a:off x="2672151" y="1656380"/>
            <a:ext cx="3004542" cy="72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2" descr="Highway Police Headquarters, Teletalk">
            <a:extLst>
              <a:ext uri="{FF2B5EF4-FFF2-40B4-BE49-F238E27FC236}">
                <a16:creationId xmlns:a16="http://schemas.microsoft.com/office/drawing/2014/main" id="{86032854-5693-A25D-4FA7-8A453E7A0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451" y="556737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017A5A2-0D60-C552-1638-97CAACFE22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91" y="1751257"/>
            <a:ext cx="860697" cy="9144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2198E94-840B-AD0B-58E0-3BD5611709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78425" y="4048712"/>
            <a:ext cx="1455216" cy="109728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EE5A6C6-33DD-C317-8DD9-AEDFA126A4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80259" y="4106018"/>
            <a:ext cx="1015664" cy="10972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DB84D81-CC50-3344-6141-A8C8D9AE6D6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25357" y="2866108"/>
            <a:ext cx="909295" cy="9144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6B09495-496B-00FF-791A-6C3AF43F1DD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21539" y="2942094"/>
            <a:ext cx="1744910" cy="9144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9A5F88D6-5C40-6925-008F-FE51A1F037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52910" y="2990852"/>
            <a:ext cx="805954" cy="9144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1518C22-1261-1178-1E81-F71A779AC27A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49722" y="2990852"/>
            <a:ext cx="770795" cy="9144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7A44F9C-9A27-3F7F-D43F-8912CC79A5D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459939" y="4240532"/>
            <a:ext cx="1753455" cy="91440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4A9692A-8132-45BB-DE42-115BB081024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399659" y="4207354"/>
            <a:ext cx="967154" cy="109728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D2978F7-D0F0-8EDB-9630-4A7CAC33B85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83392" y="4122371"/>
            <a:ext cx="2479852" cy="109728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1EC3AE5-B8B8-C3EC-14AB-40394AB6858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04428" y="5413563"/>
            <a:ext cx="1626975" cy="9144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3B47B50-8AC3-B3D9-A5EA-59CF54ACE1D6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094710" y="5413563"/>
            <a:ext cx="1439335" cy="91440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082A663-B44B-5229-48B7-B470A8733F7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820043" y="4216352"/>
            <a:ext cx="945333" cy="118872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EB0B9C9C-A4ED-AABB-E321-8E567BBDD3EC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b="15576"/>
          <a:stretch/>
        </p:blipFill>
        <p:spPr>
          <a:xfrm>
            <a:off x="4800629" y="5417706"/>
            <a:ext cx="3171605" cy="9144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BF06D4F-A911-F03F-6F36-50CF4013BC7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021278" y="5413563"/>
            <a:ext cx="2657846" cy="106694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B8892904-2F7E-FBD1-A904-277C64253E0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000185" y="732859"/>
            <a:ext cx="1925783" cy="8591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BB99A9-EE54-30A9-9D1C-79DFC963FD7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641318" y="160304"/>
            <a:ext cx="1390844" cy="35247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70D7D-1DC8-ABCE-6E75-241CDA60D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D8A7F1-5656-D17B-B336-BFD491E2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7297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486D546-7FFB-46B5-B9D6-E79F9EDE22AE}"/>
              </a:ext>
            </a:extLst>
          </p:cNvPr>
          <p:cNvSpPr/>
          <p:nvPr/>
        </p:nvSpPr>
        <p:spPr>
          <a:xfrm>
            <a:off x="6096000" y="1"/>
            <a:ext cx="6096000" cy="6857999"/>
          </a:xfrm>
          <a:prstGeom prst="rect">
            <a:avLst/>
          </a:prstGeom>
          <a:gradFill flip="none" rotWithShape="1">
            <a:gsLst>
              <a:gs pos="0">
                <a:srgbClr val="F3F3F3"/>
              </a:gs>
              <a:gs pos="76000">
                <a:srgbClr val="D1D1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13F777-AC34-4C1A-9F7E-FBAD85BB9C82}"/>
              </a:ext>
            </a:extLst>
          </p:cNvPr>
          <p:cNvSpPr/>
          <p:nvPr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2F8D7EBC-CAC9-48E6-9B48-27C3B21D04C6}"/>
              </a:ext>
            </a:extLst>
          </p:cNvPr>
          <p:cNvSpPr/>
          <p:nvPr/>
        </p:nvSpPr>
        <p:spPr>
          <a:xfrm rot="16200000">
            <a:off x="5141687" y="-192315"/>
            <a:ext cx="1908628" cy="12192000"/>
          </a:xfrm>
          <a:prstGeom prst="homePlate">
            <a:avLst>
              <a:gd name="adj" fmla="val 71587"/>
            </a:avLst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3469E4-5A89-4D46-A1C5-444D8E7DE6BC}"/>
              </a:ext>
            </a:extLst>
          </p:cNvPr>
          <p:cNvGrpSpPr/>
          <p:nvPr/>
        </p:nvGrpSpPr>
        <p:grpSpPr>
          <a:xfrm>
            <a:off x="122738" y="3682999"/>
            <a:ext cx="5412137" cy="2336431"/>
            <a:chOff x="122738" y="3682999"/>
            <a:chExt cx="5412137" cy="2336431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F5E7FB4-D4D9-4F79-8B70-0545752CCE6D}"/>
                </a:ext>
              </a:extLst>
            </p:cNvPr>
            <p:cNvGrpSpPr/>
            <p:nvPr/>
          </p:nvGrpSpPr>
          <p:grpSpPr>
            <a:xfrm>
              <a:off x="3431755" y="3682999"/>
              <a:ext cx="2103120" cy="2336431"/>
              <a:chOff x="3431755" y="3682999"/>
              <a:chExt cx="2103120" cy="2336431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B567228-458C-4D2E-9CB7-788458186814}"/>
                  </a:ext>
                </a:extLst>
              </p:cNvPr>
              <p:cNvGrpSpPr/>
              <p:nvPr/>
            </p:nvGrpSpPr>
            <p:grpSpPr>
              <a:xfrm>
                <a:off x="3431755" y="3682999"/>
                <a:ext cx="2103120" cy="2336431"/>
                <a:chOff x="3431755" y="3682999"/>
                <a:chExt cx="2103120" cy="2336431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6A4DEDB-7374-4F64-A4D5-AAD67D0BD127}"/>
                    </a:ext>
                  </a:extLst>
                </p:cNvPr>
                <p:cNvSpPr/>
                <p:nvPr/>
              </p:nvSpPr>
              <p:spPr>
                <a:xfrm>
                  <a:off x="3431755" y="4247239"/>
                  <a:ext cx="1503895" cy="1772191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3F3F3">
                        <a:alpha val="0"/>
                      </a:srgbClr>
                    </a:gs>
                    <a:gs pos="78000">
                      <a:schemeClr val="tx1">
                        <a:alpha val="34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Diamond 22">
                  <a:extLst>
                    <a:ext uri="{FF2B5EF4-FFF2-40B4-BE49-F238E27FC236}">
                      <a16:creationId xmlns:a16="http://schemas.microsoft.com/office/drawing/2014/main" id="{EE0E7619-2075-4B45-8B96-9614435FD326}"/>
                    </a:ext>
                  </a:extLst>
                </p:cNvPr>
                <p:cNvSpPr/>
                <p:nvPr/>
              </p:nvSpPr>
              <p:spPr>
                <a:xfrm>
                  <a:off x="3431755" y="3682999"/>
                  <a:ext cx="2103120" cy="109728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  <a:scene3d>
                  <a:camera prst="perspectiveRelaxed"/>
                  <a:lightRig rig="threePt" dir="t"/>
                </a:scene3d>
                <a:sp3d extrusionH="1968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43" name="Graphic 42" descr="Clipboard">
                <a:extLst>
                  <a:ext uri="{FF2B5EF4-FFF2-40B4-BE49-F238E27FC236}">
                    <a16:creationId xmlns:a16="http://schemas.microsoft.com/office/drawing/2014/main" id="{8C673816-2B4C-41E0-B39D-1C9703902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208514" y="3915273"/>
                <a:ext cx="549602" cy="549602"/>
              </a:xfrm>
              <a:prstGeom prst="rect">
                <a:avLst/>
              </a:prstGeom>
              <a:effectLst>
                <a:outerShdw blurRad="101600" dir="13500000" sy="23000" kx="1200000" algn="br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FFE03A9-04ED-4B2B-9B9B-94AA60977EE8}"/>
                </a:ext>
              </a:extLst>
            </p:cNvPr>
            <p:cNvGrpSpPr/>
            <p:nvPr/>
          </p:nvGrpSpPr>
          <p:grpSpPr>
            <a:xfrm>
              <a:off x="122738" y="3911582"/>
              <a:ext cx="3149835" cy="806375"/>
              <a:chOff x="192013" y="3970860"/>
              <a:chExt cx="3149835" cy="80637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0B3CFD-C60B-4F3E-BBFC-0F0AB9C6374E}"/>
                  </a:ext>
                </a:extLst>
              </p:cNvPr>
              <p:cNvSpPr txBox="1"/>
              <p:nvPr/>
            </p:nvSpPr>
            <p:spPr>
              <a:xfrm>
                <a:off x="192013" y="3970860"/>
                <a:ext cx="2579305" cy="806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Bashundhara Group Data Center Revamp Project</a:t>
                </a:r>
              </a:p>
              <a:p>
                <a:pPr algn="r" defTabSz="1219170">
                  <a:spcBef>
                    <a:spcPct val="20000"/>
                  </a:spcBef>
                  <a:defRPr/>
                </a:pPr>
                <a:endParaRPr lang="en-US" sz="200" b="1" dirty="0">
                  <a:solidFill>
                    <a:srgbClr val="4D4D4D"/>
                  </a:solidFill>
                  <a:latin typeface="Candara" panose="020E0502030303020204" pitchFamily="34" charset="0"/>
                </a:endParaRPr>
              </a:p>
              <a:p>
                <a:pPr algn="r"/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amet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, consectetur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adipiscing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 elit, sed do eiusmod.  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2CAC4B1-5DB4-41D0-A28A-0BECB3B99004}"/>
                  </a:ext>
                </a:extLst>
              </p:cNvPr>
              <p:cNvSpPr txBox="1"/>
              <p:nvPr/>
            </p:nvSpPr>
            <p:spPr>
              <a:xfrm>
                <a:off x="2794903" y="414321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Cond" panose="02040506050405020303" pitchFamily="18" charset="0"/>
                  </a:rPr>
                  <a:t>01</a:t>
                </a:r>
                <a:endParaRPr lang="en-IN" sz="2400" dirty="0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8C09EEF-B1FE-4B53-B8DF-EBE4600A0288}"/>
              </a:ext>
            </a:extLst>
          </p:cNvPr>
          <p:cNvGrpSpPr/>
          <p:nvPr/>
        </p:nvGrpSpPr>
        <p:grpSpPr>
          <a:xfrm>
            <a:off x="122738" y="1870977"/>
            <a:ext cx="5421213" cy="2362475"/>
            <a:chOff x="122738" y="1870977"/>
            <a:chExt cx="5421213" cy="236247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64D881-9759-4028-890E-01645F165A76}"/>
                </a:ext>
              </a:extLst>
            </p:cNvPr>
            <p:cNvSpPr/>
            <p:nvPr/>
          </p:nvSpPr>
          <p:spPr>
            <a:xfrm>
              <a:off x="3440831" y="2461261"/>
              <a:ext cx="1486230" cy="1772191"/>
            </a:xfrm>
            <a:prstGeom prst="rect">
              <a:avLst/>
            </a:prstGeom>
            <a:gradFill flip="none" rotWithShape="1">
              <a:gsLst>
                <a:gs pos="17000">
                  <a:srgbClr val="F3F3F3">
                    <a:alpha val="0"/>
                  </a:srgbClr>
                </a:gs>
                <a:gs pos="92000">
                  <a:schemeClr val="tx1">
                    <a:alpha val="3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8A434BF-C885-4160-B5B1-E8B6B6F7FAFA}"/>
                </a:ext>
              </a:extLst>
            </p:cNvPr>
            <p:cNvGrpSpPr/>
            <p:nvPr/>
          </p:nvGrpSpPr>
          <p:grpSpPr>
            <a:xfrm>
              <a:off x="122738" y="1870977"/>
              <a:ext cx="5421213" cy="1097280"/>
              <a:chOff x="122738" y="1870977"/>
              <a:chExt cx="5421213" cy="109728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567777C-AD67-485C-A0D2-3EBFB8EBFA1E}"/>
                  </a:ext>
                </a:extLst>
              </p:cNvPr>
              <p:cNvGrpSpPr/>
              <p:nvPr/>
            </p:nvGrpSpPr>
            <p:grpSpPr>
              <a:xfrm>
                <a:off x="3440831" y="1870977"/>
                <a:ext cx="2103120" cy="1097280"/>
                <a:chOff x="3440831" y="1870977"/>
                <a:chExt cx="2103120" cy="1097280"/>
              </a:xfrm>
            </p:grpSpPr>
            <p:sp>
              <p:nvSpPr>
                <p:cNvPr id="24" name="Diamond 23">
                  <a:extLst>
                    <a:ext uri="{FF2B5EF4-FFF2-40B4-BE49-F238E27FC236}">
                      <a16:creationId xmlns:a16="http://schemas.microsoft.com/office/drawing/2014/main" id="{AC107BBF-3355-412E-B0C4-C1465DCBE23D}"/>
                    </a:ext>
                  </a:extLst>
                </p:cNvPr>
                <p:cNvSpPr/>
                <p:nvPr/>
              </p:nvSpPr>
              <p:spPr>
                <a:xfrm>
                  <a:off x="3440831" y="1870977"/>
                  <a:ext cx="2103120" cy="1097280"/>
                </a:xfrm>
                <a:prstGeom prst="diamond">
                  <a:avLst/>
                </a:prstGeom>
                <a:solidFill>
                  <a:schemeClr val="bg2"/>
                </a:solidFill>
                <a:ln>
                  <a:noFill/>
                </a:ln>
                <a:scene3d>
                  <a:camera prst="perspectiveRelaxed"/>
                  <a:lightRig rig="threePt" dir="t"/>
                </a:scene3d>
                <a:sp3d extrusionH="1968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7" name="Graphic 46" descr="Handshake">
                  <a:extLst>
                    <a:ext uri="{FF2B5EF4-FFF2-40B4-BE49-F238E27FC236}">
                      <a16:creationId xmlns:a16="http://schemas.microsoft.com/office/drawing/2014/main" id="{C41277B4-C0C5-46C4-B6CA-CEACFF9E7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90110" y="2075771"/>
                  <a:ext cx="604562" cy="604562"/>
                </a:xfrm>
                <a:prstGeom prst="rect">
                  <a:avLst/>
                </a:prstGeom>
                <a:effectLst>
                  <a:outerShdw blurRad="1016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CE63C9F5-E1F5-4CFC-BC47-397B4AC89A0E}"/>
                  </a:ext>
                </a:extLst>
              </p:cNvPr>
              <p:cNvGrpSpPr/>
              <p:nvPr/>
            </p:nvGrpSpPr>
            <p:grpSpPr>
              <a:xfrm>
                <a:off x="122738" y="2099560"/>
                <a:ext cx="3149835" cy="806375"/>
                <a:chOff x="192013" y="2183624"/>
                <a:chExt cx="3149835" cy="80637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20FC471-6D3C-4E49-96ED-2081006D6471}"/>
                    </a:ext>
                  </a:extLst>
                </p:cNvPr>
                <p:cNvSpPr txBox="1"/>
                <p:nvPr/>
              </p:nvSpPr>
              <p:spPr>
                <a:xfrm>
                  <a:off x="192013" y="2183624"/>
                  <a:ext cx="2579305" cy="8063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r" defTabSz="1219170">
                    <a:spcBef>
                      <a:spcPct val="20000"/>
                    </a:spcBef>
                    <a:defRPr/>
                  </a:pPr>
                  <a:r>
                    <a:rPr lang="en-US" sz="1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" panose="02040502050405020303" pitchFamily="18" charset="0"/>
                    </a:rPr>
                    <a:t>Bangladesh Insurance Sector Development Project</a:t>
                  </a:r>
                </a:p>
                <a:p>
                  <a:pPr algn="r" defTabSz="1219170">
                    <a:spcBef>
                      <a:spcPct val="20000"/>
                    </a:spcBef>
                    <a:defRPr/>
                  </a:pPr>
                  <a:endParaRPr lang="en-US" sz="200" b="1" dirty="0">
                    <a:solidFill>
                      <a:srgbClr val="4D4D4D"/>
                    </a:solidFill>
                    <a:latin typeface="Candara" panose="020E0502030303020204" pitchFamily="34" charset="0"/>
                  </a:endParaRPr>
                </a:p>
                <a:p>
                  <a:pPr algn="r"/>
                  <a:r>
                    <a:rPr 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Lorem ipsum dolor sit </a:t>
                  </a:r>
                  <a:r>
                    <a:rPr lang="en-US" sz="11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amet</a:t>
                  </a:r>
                  <a:r>
                    <a:rPr 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, consectetur </a:t>
                  </a:r>
                  <a:r>
                    <a:rPr lang="en-US" sz="11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adipiscing</a:t>
                  </a:r>
                  <a:r>
                    <a:rPr lang="en-US" sz="11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Light" panose="02040302050405020303" pitchFamily="18" charset="0"/>
                    </a:rPr>
                    <a:t> elit, sed do eiusmod.  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0EC6DFF-10E6-40B1-AB5E-30D2C52F3144}"/>
                    </a:ext>
                  </a:extLst>
                </p:cNvPr>
                <p:cNvSpPr txBox="1"/>
                <p:nvPr/>
              </p:nvSpPr>
              <p:spPr>
                <a:xfrm>
                  <a:off x="2794902" y="2355979"/>
                  <a:ext cx="54694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Georgia Pro Cond" panose="02040506050405020303" pitchFamily="18" charset="0"/>
                    </a:rPr>
                    <a:t>03</a:t>
                  </a:r>
                  <a:endParaRPr lang="en-IN" sz="2400" dirty="0"/>
                </a:p>
              </p:txBody>
            </p:sp>
          </p:grp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F07E883-8B19-4B7F-9BF6-859CA04B2683}"/>
              </a:ext>
            </a:extLst>
          </p:cNvPr>
          <p:cNvGrpSpPr/>
          <p:nvPr/>
        </p:nvGrpSpPr>
        <p:grpSpPr>
          <a:xfrm>
            <a:off x="122738" y="58955"/>
            <a:ext cx="5431872" cy="2344974"/>
            <a:chOff x="122738" y="58955"/>
            <a:chExt cx="5431872" cy="234497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D0E14FA-919E-4867-88C6-52CC4E031BA1}"/>
                </a:ext>
              </a:extLst>
            </p:cNvPr>
            <p:cNvSpPr/>
            <p:nvPr/>
          </p:nvSpPr>
          <p:spPr>
            <a:xfrm>
              <a:off x="3451490" y="631738"/>
              <a:ext cx="1486230" cy="1772191"/>
            </a:xfrm>
            <a:prstGeom prst="rect">
              <a:avLst/>
            </a:prstGeom>
            <a:gradFill flip="none" rotWithShape="1">
              <a:gsLst>
                <a:gs pos="17000">
                  <a:srgbClr val="F3F3F3">
                    <a:alpha val="0"/>
                  </a:srgbClr>
                </a:gs>
                <a:gs pos="92000">
                  <a:schemeClr val="tx1">
                    <a:alpha val="3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4A590F7E-1081-4D2B-B4B2-9AD5F5CEB0C8}"/>
                </a:ext>
              </a:extLst>
            </p:cNvPr>
            <p:cNvSpPr/>
            <p:nvPr/>
          </p:nvSpPr>
          <p:spPr>
            <a:xfrm>
              <a:off x="3451490" y="58955"/>
              <a:ext cx="2103120" cy="1097280"/>
            </a:xfrm>
            <a:prstGeom prst="diamond">
              <a:avLst/>
            </a:prstGeom>
            <a:solidFill>
              <a:srgbClr val="002060"/>
            </a:solidFill>
            <a:ln>
              <a:noFill/>
            </a:ln>
            <a:scene3d>
              <a:camera prst="perspectiveRelaxed"/>
              <a:lightRig rig="threePt" dir="t"/>
            </a:scene3d>
            <a:sp3d extrusionH="196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aphic 17" descr="Meeting">
              <a:extLst>
                <a:ext uri="{FF2B5EF4-FFF2-40B4-BE49-F238E27FC236}">
                  <a16:creationId xmlns:a16="http://schemas.microsoft.com/office/drawing/2014/main" id="{994DF0C0-F9F8-4314-A55E-B55B5D0D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28249" y="291229"/>
              <a:ext cx="549602" cy="549602"/>
            </a:xfrm>
            <a:prstGeom prst="rect">
              <a:avLst/>
            </a:prstGeom>
            <a:effectLst>
              <a:outerShdw blurRad="1016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C5B0303-7833-4E43-8D2E-F8FEC2524D07}"/>
                </a:ext>
              </a:extLst>
            </p:cNvPr>
            <p:cNvGrpSpPr/>
            <p:nvPr/>
          </p:nvGrpSpPr>
          <p:grpSpPr>
            <a:xfrm>
              <a:off x="122738" y="287538"/>
              <a:ext cx="3149835" cy="806375"/>
              <a:chOff x="192013" y="202424"/>
              <a:chExt cx="3149835" cy="806375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63F9AB-AA37-45DF-8288-61F71A3AEE95}"/>
                  </a:ext>
                </a:extLst>
              </p:cNvPr>
              <p:cNvSpPr txBox="1"/>
              <p:nvPr/>
            </p:nvSpPr>
            <p:spPr>
              <a:xfrm>
                <a:off x="192013" y="202424"/>
                <a:ext cx="2579305" cy="806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r" defTabSz="1219170">
                  <a:spcBef>
                    <a:spcPct val="20000"/>
                  </a:spcBef>
                  <a:defRPr/>
                </a:pP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Bangladesh Highway Police CCTV Project</a:t>
                </a:r>
              </a:p>
              <a:p>
                <a:pPr algn="r" defTabSz="1219170">
                  <a:spcBef>
                    <a:spcPct val="20000"/>
                  </a:spcBef>
                  <a:defRPr/>
                </a:pPr>
                <a:endParaRPr lang="en-US" sz="200" b="1" dirty="0">
                  <a:solidFill>
                    <a:srgbClr val="4D4D4D"/>
                  </a:solidFill>
                  <a:latin typeface="Candara" panose="020E0502030303020204" pitchFamily="34" charset="0"/>
                </a:endParaRPr>
              </a:p>
              <a:p>
                <a:pPr algn="r"/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amet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,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consectetur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adipiscing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elit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, sed do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eiusmod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.  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9A5F58-AFDE-498C-AB39-E40A35AA3A86}"/>
                  </a:ext>
                </a:extLst>
              </p:cNvPr>
              <p:cNvSpPr txBox="1"/>
              <p:nvPr/>
            </p:nvSpPr>
            <p:spPr>
              <a:xfrm>
                <a:off x="2794902" y="374779"/>
                <a:ext cx="546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Cond" panose="02040506050405020303" pitchFamily="18" charset="0"/>
                  </a:rPr>
                  <a:t>05</a:t>
                </a:r>
                <a:endParaRPr lang="en-IN" sz="2400" dirty="0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3ED07AF-5562-4734-AFC3-DDE12EBFCDFC}"/>
              </a:ext>
            </a:extLst>
          </p:cNvPr>
          <p:cNvGrpSpPr/>
          <p:nvPr/>
        </p:nvGrpSpPr>
        <p:grpSpPr>
          <a:xfrm>
            <a:off x="6617666" y="2916458"/>
            <a:ext cx="5447151" cy="2484529"/>
            <a:chOff x="6617666" y="2916458"/>
            <a:chExt cx="5447151" cy="248452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7E651A-656A-4E4C-9FF4-9EE8D90176DA}"/>
                </a:ext>
              </a:extLst>
            </p:cNvPr>
            <p:cNvSpPr/>
            <p:nvPr/>
          </p:nvSpPr>
          <p:spPr>
            <a:xfrm>
              <a:off x="7336816" y="3628796"/>
              <a:ext cx="1383970" cy="1772191"/>
            </a:xfrm>
            <a:prstGeom prst="rect">
              <a:avLst/>
            </a:prstGeom>
            <a:gradFill flip="none" rotWithShape="1">
              <a:gsLst>
                <a:gs pos="17000">
                  <a:srgbClr val="F3F3F3">
                    <a:alpha val="0"/>
                  </a:srgbClr>
                </a:gs>
                <a:gs pos="92000">
                  <a:schemeClr val="tx1">
                    <a:alpha val="3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8121BAC3-ACA2-45C2-A843-A9F0BCBEE7E0}"/>
                </a:ext>
              </a:extLst>
            </p:cNvPr>
            <p:cNvSpPr/>
            <p:nvPr/>
          </p:nvSpPr>
          <p:spPr>
            <a:xfrm>
              <a:off x="6617666" y="2925077"/>
              <a:ext cx="2103120" cy="109728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Relaxed"/>
              <a:lightRig rig="threePt" dir="t"/>
            </a:scene3d>
            <a:sp3d extrusionH="196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Graphic 44" descr="Inbox with solid fill">
              <a:extLst>
                <a:ext uri="{FF2B5EF4-FFF2-40B4-BE49-F238E27FC236}">
                  <a16:creationId xmlns:a16="http://schemas.microsoft.com/office/drawing/2014/main" id="{CEC7E65B-5FF1-4E38-92D9-58F7CF47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94425" y="3157351"/>
              <a:ext cx="549602" cy="549602"/>
            </a:xfrm>
            <a:prstGeom prst="rect">
              <a:avLst/>
            </a:prstGeom>
            <a:effectLst>
              <a:outerShdw blurRad="1016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825F2BF-8341-4285-8A89-D8553620C363}"/>
                </a:ext>
              </a:extLst>
            </p:cNvPr>
            <p:cNvGrpSpPr/>
            <p:nvPr/>
          </p:nvGrpSpPr>
          <p:grpSpPr>
            <a:xfrm>
              <a:off x="8915708" y="2916458"/>
              <a:ext cx="3149109" cy="1280351"/>
              <a:chOff x="8444651" y="1946636"/>
              <a:chExt cx="3149109" cy="128035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DFCD5B3-86E1-44DD-A57D-9F5407FD6CA3}"/>
                  </a:ext>
                </a:extLst>
              </p:cNvPr>
              <p:cNvSpPr txBox="1"/>
              <p:nvPr/>
            </p:nvSpPr>
            <p:spPr>
              <a:xfrm>
                <a:off x="9014455" y="1946636"/>
                <a:ext cx="2579305" cy="12803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SAP HANA Appliance: High Availability </a:t>
                </a:r>
                <a:r>
                  <a:rPr lang="en-US" sz="14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fea</a:t>
                </a: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. enablement and Capacity exp.</a:t>
                </a:r>
              </a:p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Project</a:t>
                </a:r>
              </a:p>
              <a:p>
                <a:pPr defTabSz="1219170">
                  <a:spcBef>
                    <a:spcPct val="20000"/>
                  </a:spcBef>
                  <a:defRPr/>
                </a:pPr>
                <a:endParaRPr lang="en-US" sz="200" b="1" dirty="0">
                  <a:solidFill>
                    <a:srgbClr val="4D4D4D"/>
                  </a:solidFill>
                  <a:latin typeface="Candara" panose="020E0502030303020204" pitchFamily="34" charset="0"/>
                </a:endParaRPr>
              </a:p>
              <a:p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amet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, consectetur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adipiscing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 elit, sed do eiusmod.  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502013E-E842-4034-B5F4-43BADA770FFD}"/>
                  </a:ext>
                </a:extLst>
              </p:cNvPr>
              <p:cNvSpPr txBox="1"/>
              <p:nvPr/>
            </p:nvSpPr>
            <p:spPr>
              <a:xfrm>
                <a:off x="8444651" y="2355979"/>
                <a:ext cx="546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Cond" panose="02040506050405020303" pitchFamily="18" charset="0"/>
                  </a:rPr>
                  <a:t>02</a:t>
                </a:r>
                <a:endParaRPr lang="en-IN" sz="2400" dirty="0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CFFCE81-3060-4E8B-A594-7E4F64646296}"/>
              </a:ext>
            </a:extLst>
          </p:cNvPr>
          <p:cNvGrpSpPr/>
          <p:nvPr/>
        </p:nvGrpSpPr>
        <p:grpSpPr>
          <a:xfrm>
            <a:off x="6617666" y="816877"/>
            <a:ext cx="5433296" cy="2438691"/>
            <a:chOff x="6617666" y="816877"/>
            <a:chExt cx="5433296" cy="243869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510B27-5ADC-426C-A728-C0DA1A22A635}"/>
                </a:ext>
              </a:extLst>
            </p:cNvPr>
            <p:cNvSpPr/>
            <p:nvPr/>
          </p:nvSpPr>
          <p:spPr>
            <a:xfrm>
              <a:off x="7337942" y="1483377"/>
              <a:ext cx="1382844" cy="1772191"/>
            </a:xfrm>
            <a:prstGeom prst="rect">
              <a:avLst/>
            </a:prstGeom>
            <a:gradFill flip="none" rotWithShape="1">
              <a:gsLst>
                <a:gs pos="17000">
                  <a:srgbClr val="F3F3F3">
                    <a:alpha val="0"/>
                  </a:srgbClr>
                </a:gs>
                <a:gs pos="92000">
                  <a:schemeClr val="tx1">
                    <a:alpha val="3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984EE852-CD07-4488-9515-2C43BB3854EA}"/>
                </a:ext>
              </a:extLst>
            </p:cNvPr>
            <p:cNvSpPr/>
            <p:nvPr/>
          </p:nvSpPr>
          <p:spPr>
            <a:xfrm>
              <a:off x="6617666" y="816877"/>
              <a:ext cx="2103120" cy="1097280"/>
            </a:xfrm>
            <a:prstGeom prst="diamond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scene3d>
              <a:camera prst="perspectiveRelaxed"/>
              <a:lightRig rig="threePt" dir="t"/>
            </a:scene3d>
            <a:sp3d extrusionH="196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Network diagram with solid fill">
              <a:extLst>
                <a:ext uri="{FF2B5EF4-FFF2-40B4-BE49-F238E27FC236}">
                  <a16:creationId xmlns:a16="http://schemas.microsoft.com/office/drawing/2014/main" id="{19DB5811-0D2F-4212-8B9E-819861DAD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394425" y="1049151"/>
              <a:ext cx="549602" cy="549602"/>
            </a:xfrm>
            <a:prstGeom prst="rect">
              <a:avLst/>
            </a:prstGeom>
            <a:effectLst>
              <a:outerShdw blurRad="1016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3C581AC-AE06-4CC4-B502-7E7AFDB7532B}"/>
                </a:ext>
              </a:extLst>
            </p:cNvPr>
            <p:cNvGrpSpPr/>
            <p:nvPr/>
          </p:nvGrpSpPr>
          <p:grpSpPr>
            <a:xfrm>
              <a:off x="8901853" y="939833"/>
              <a:ext cx="3149109" cy="1021818"/>
              <a:chOff x="8444651" y="94703"/>
              <a:chExt cx="3149109" cy="102181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CF0A96C-7EEF-4B8A-A7D0-36AC5FAB0E5C}"/>
                  </a:ext>
                </a:extLst>
              </p:cNvPr>
              <p:cNvSpPr txBox="1"/>
              <p:nvPr/>
            </p:nvSpPr>
            <p:spPr>
              <a:xfrm>
                <a:off x="9014455" y="94703"/>
                <a:ext cx="2579305" cy="1021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defTabSz="1219170">
                  <a:spcBef>
                    <a:spcPct val="20000"/>
                  </a:spcBef>
                  <a:defRPr/>
                </a:pPr>
                <a:r>
                  <a:rPr lang="en-US" sz="1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" panose="02040502050405020303" pitchFamily="18" charset="0"/>
                  </a:rPr>
                  <a:t>Software, Hardware and Services for Intrusion Detection system</a:t>
                </a:r>
              </a:p>
              <a:p>
                <a:pPr defTabSz="1219170">
                  <a:spcBef>
                    <a:spcPct val="20000"/>
                  </a:spcBef>
                  <a:defRPr/>
                </a:pPr>
                <a:endParaRPr lang="en-US" sz="200" b="1" dirty="0">
                  <a:solidFill>
                    <a:srgbClr val="4D4D4D"/>
                  </a:solidFill>
                  <a:latin typeface="Candara" panose="020E0502030303020204" pitchFamily="34" charset="0"/>
                </a:endParaRPr>
              </a:p>
              <a:p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Lorem ipsum dolor sit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amet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, consectetur </a:t>
                </a: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adipiscing</a:t>
                </a: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Light" panose="02040302050405020303" pitchFamily="18" charset="0"/>
                  </a:rPr>
                  <a:t> elit, sed do eiusmod.  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4CCF5DB-D4A7-451A-8F34-EBF841FC027A}"/>
                  </a:ext>
                </a:extLst>
              </p:cNvPr>
              <p:cNvSpPr txBox="1"/>
              <p:nvPr/>
            </p:nvSpPr>
            <p:spPr>
              <a:xfrm>
                <a:off x="8444651" y="374779"/>
                <a:ext cx="546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eorgia Pro Cond" panose="02040506050405020303" pitchFamily="18" charset="0"/>
                  </a:rPr>
                  <a:t>04</a:t>
                </a:r>
                <a:endParaRPr lang="en-IN" sz="2400" dirty="0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A7F5586-093D-4965-A2FD-3BB173E62770}"/>
              </a:ext>
            </a:extLst>
          </p:cNvPr>
          <p:cNvSpPr txBox="1"/>
          <p:nvPr/>
        </p:nvSpPr>
        <p:spPr>
          <a:xfrm>
            <a:off x="3252171" y="5722134"/>
            <a:ext cx="5687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Georgia Pro Cond" panose="02040506050405020303" pitchFamily="18" charset="0"/>
                <a:cs typeface="Arial" panose="020B0604020202020204" pitchFamily="34" charset="0"/>
              </a:rPr>
              <a:t>Our Successful Projects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59153-7790-7531-C266-41D4A96E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9D383-1908-94D6-5862-966ACB0A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85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4F5B0-9BCC-EF57-DEB9-4447C4697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Our Team</a:t>
            </a:r>
          </a:p>
        </p:txBody>
      </p:sp>
      <p:pic>
        <p:nvPicPr>
          <p:cNvPr id="16" name="Picture 15" descr="Colourful carved figures of humans">
            <a:extLst>
              <a:ext uri="{FF2B5EF4-FFF2-40B4-BE49-F238E27FC236}">
                <a16:creationId xmlns:a16="http://schemas.microsoft.com/office/drawing/2014/main" id="{051C5E75-CA98-F356-A30B-EF08AB72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36"/>
          <a:stretch/>
        </p:blipFill>
        <p:spPr>
          <a:xfrm>
            <a:off x="0" y="0"/>
            <a:ext cx="12192000" cy="588653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A6C9E-11B4-C33E-D239-3AB69845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611AB0-22A5-4991-B9A0-082027F30A7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A060E-7F1F-10B5-08A1-420F0883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067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6022F5-07E9-CBDC-8461-C56C173154AA}"/>
              </a:ext>
            </a:extLst>
          </p:cNvPr>
          <p:cNvGrpSpPr/>
          <p:nvPr/>
        </p:nvGrpSpPr>
        <p:grpSpPr>
          <a:xfrm>
            <a:off x="794644" y="1548232"/>
            <a:ext cx="10602712" cy="3941574"/>
            <a:chOff x="794644" y="1446634"/>
            <a:chExt cx="10602712" cy="39415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DB420F-0F1E-0BA0-4D43-60D144192506}"/>
                </a:ext>
              </a:extLst>
            </p:cNvPr>
            <p:cNvGrpSpPr/>
            <p:nvPr/>
          </p:nvGrpSpPr>
          <p:grpSpPr>
            <a:xfrm>
              <a:off x="794644" y="1446634"/>
              <a:ext cx="10602712" cy="3941574"/>
              <a:chOff x="867316" y="816159"/>
              <a:chExt cx="10602712" cy="3941574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116913B-38F6-7EDB-066D-E15C7410BBBA}"/>
                  </a:ext>
                </a:extLst>
              </p:cNvPr>
              <p:cNvSpPr txBox="1"/>
              <p:nvPr/>
            </p:nvSpPr>
            <p:spPr>
              <a:xfrm>
                <a:off x="1278815" y="1603023"/>
                <a:ext cx="9634369" cy="315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9D9D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T E A M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2D4D13-BAC6-E745-5A6A-232C4DD2A665}"/>
                  </a:ext>
                </a:extLst>
              </p:cNvPr>
              <p:cNvSpPr txBox="1"/>
              <p:nvPr/>
            </p:nvSpPr>
            <p:spPr>
              <a:xfrm>
                <a:off x="4753154" y="816159"/>
                <a:ext cx="3254021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D9D9D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Lora" pitchFamily="2" charset="0"/>
                    <a:ea typeface="+mn-ea"/>
                    <a:cs typeface="+mn-cs"/>
                  </a:rPr>
                  <a:t> </a:t>
                </a:r>
                <a:r>
                  <a:rPr lang="en-US" sz="6600" b="1" dirty="0">
                    <a:solidFill>
                      <a:srgbClr val="D9D9D9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ora" pitchFamily="2" charset="0"/>
                  </a:rPr>
                  <a:t>OUR</a:t>
                </a:r>
                <a:endParaRPr kumimoji="0" lang="en-US" sz="6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098" name="Picture 2" descr="Businessman - Free people icons">
                <a:extLst>
                  <a:ext uri="{FF2B5EF4-FFF2-40B4-BE49-F238E27FC236}">
                    <a16:creationId xmlns:a16="http://schemas.microsoft.com/office/drawing/2014/main" id="{AA89C814-0D14-C66A-5550-E5DAA0AB95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4690" y="1463350"/>
                <a:ext cx="822998" cy="822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Free Icon | Businessman">
                <a:extLst>
                  <a:ext uri="{FF2B5EF4-FFF2-40B4-BE49-F238E27FC236}">
                    <a16:creationId xmlns:a16="http://schemas.microsoft.com/office/drawing/2014/main" id="{8353B642-2C18-DB8A-56AF-9BEECD730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6092" y="2293410"/>
                <a:ext cx="1773936" cy="1773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2" name="Picture 6" descr="Free Icon | Businessman">
                <a:extLst>
                  <a:ext uri="{FF2B5EF4-FFF2-40B4-BE49-F238E27FC236}">
                    <a16:creationId xmlns:a16="http://schemas.microsoft.com/office/drawing/2014/main" id="{20C95345-2028-A94F-A706-470DEF156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316" y="2773707"/>
                <a:ext cx="1279528" cy="12795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4" name="Picture 8" descr="Free Icon | Business">
                <a:extLst>
                  <a:ext uri="{FF2B5EF4-FFF2-40B4-BE49-F238E27FC236}">
                    <a16:creationId xmlns:a16="http://schemas.microsoft.com/office/drawing/2014/main" id="{BA706D23-3675-0ED2-5A94-AC72DF527E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8855" y="2607166"/>
                <a:ext cx="1467556" cy="1467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6" name="Picture 10" descr="Free Icon | Meeting">
                <a:extLst>
                  <a:ext uri="{FF2B5EF4-FFF2-40B4-BE49-F238E27FC236}">
                    <a16:creationId xmlns:a16="http://schemas.microsoft.com/office/drawing/2014/main" id="{D9E71C15-8C87-C447-D05A-F2F2CE2C8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6811" y="1048924"/>
                <a:ext cx="1264356" cy="1264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8" name="Picture 12" descr="Free Icon | Businesswoman">
                <a:extLst>
                  <a:ext uri="{FF2B5EF4-FFF2-40B4-BE49-F238E27FC236}">
                    <a16:creationId xmlns:a16="http://schemas.microsoft.com/office/drawing/2014/main" id="{D1B3F277-5B8B-840B-1921-BA476233E5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7438" y="3762445"/>
                <a:ext cx="778378" cy="7783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0" name="Picture 14" descr="Free Icon | Couple">
                <a:extLst>
                  <a:ext uri="{FF2B5EF4-FFF2-40B4-BE49-F238E27FC236}">
                    <a16:creationId xmlns:a16="http://schemas.microsoft.com/office/drawing/2014/main" id="{05D728D6-71D1-19AC-1C3A-8D3D80B383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1320" y="3270917"/>
                <a:ext cx="782318" cy="782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FB6AA5-D910-2D83-EE47-2FF260AF292A}"/>
                </a:ext>
              </a:extLst>
            </p:cNvPr>
            <p:cNvSpPr txBox="1"/>
            <p:nvPr/>
          </p:nvSpPr>
          <p:spPr>
            <a:xfrm>
              <a:off x="6486522" y="2547491"/>
              <a:ext cx="67698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Goal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3BBD0E-4014-D06F-2959-39A912A77DF9}"/>
                </a:ext>
              </a:extLst>
            </p:cNvPr>
            <p:cNvSpPr txBox="1"/>
            <p:nvPr/>
          </p:nvSpPr>
          <p:spPr>
            <a:xfrm>
              <a:off x="9075016" y="4720361"/>
              <a:ext cx="12543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Guidance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A7A7D8-20C1-FC3A-9791-E5834D4CF222}"/>
                </a:ext>
              </a:extLst>
            </p:cNvPr>
            <p:cNvSpPr txBox="1"/>
            <p:nvPr/>
          </p:nvSpPr>
          <p:spPr>
            <a:xfrm>
              <a:off x="1761923" y="4597443"/>
              <a:ext cx="9963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Efforts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00AA54-050E-CFBA-2CB3-51BA2FFB2ADE}"/>
                </a:ext>
              </a:extLst>
            </p:cNvPr>
            <p:cNvSpPr txBox="1"/>
            <p:nvPr/>
          </p:nvSpPr>
          <p:spPr>
            <a:xfrm>
              <a:off x="1351487" y="2494395"/>
              <a:ext cx="112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Support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B6673C-CB07-E5AE-291C-9AF083110650}"/>
                </a:ext>
              </a:extLst>
            </p:cNvPr>
            <p:cNvSpPr txBox="1"/>
            <p:nvPr/>
          </p:nvSpPr>
          <p:spPr>
            <a:xfrm>
              <a:off x="5000977" y="3669009"/>
              <a:ext cx="112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Success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DBCC92-6F9D-846C-68FF-311BC35949BD}"/>
                </a:ext>
              </a:extLst>
            </p:cNvPr>
            <p:cNvSpPr txBox="1"/>
            <p:nvPr/>
          </p:nvSpPr>
          <p:spPr>
            <a:xfrm>
              <a:off x="9768943" y="2520844"/>
              <a:ext cx="11207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ora" pitchFamily="2" charset="0"/>
                  <a:ea typeface="+mn-ea"/>
                  <a:cs typeface="+mn-cs"/>
                </a:rPr>
                <a:t>Growth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12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91C2C9-603D-01CB-1230-F09340202132}"/>
              </a:ext>
            </a:extLst>
          </p:cNvPr>
          <p:cNvCxnSpPr/>
          <p:nvPr/>
        </p:nvCxnSpPr>
        <p:spPr>
          <a:xfrm>
            <a:off x="6175088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AF5A7F-67D7-21DC-5539-CFAA44C24026}"/>
              </a:ext>
            </a:extLst>
          </p:cNvPr>
          <p:cNvCxnSpPr/>
          <p:nvPr/>
        </p:nvCxnSpPr>
        <p:spPr>
          <a:xfrm>
            <a:off x="8413015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3F4ACB-57E4-44A8-31B6-A17EDF896FFD}"/>
              </a:ext>
            </a:extLst>
          </p:cNvPr>
          <p:cNvCxnSpPr>
            <a:cxnSpLocks/>
          </p:cNvCxnSpPr>
          <p:nvPr/>
        </p:nvCxnSpPr>
        <p:spPr>
          <a:xfrm>
            <a:off x="10665885" y="3438778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9A68C1-67F4-4D01-CF08-06424FB5EE28}"/>
              </a:ext>
            </a:extLst>
          </p:cNvPr>
          <p:cNvCxnSpPr/>
          <p:nvPr/>
        </p:nvCxnSpPr>
        <p:spPr>
          <a:xfrm>
            <a:off x="3911339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C05AA3-4B66-7CAB-74BA-2C6D2D2D9D54}"/>
              </a:ext>
            </a:extLst>
          </p:cNvPr>
          <p:cNvCxnSpPr/>
          <p:nvPr/>
        </p:nvCxnSpPr>
        <p:spPr>
          <a:xfrm>
            <a:off x="1657906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1E5DFBDB-73B5-CD8A-D8B7-563D583144B3}"/>
              </a:ext>
            </a:extLst>
          </p:cNvPr>
          <p:cNvSpPr/>
          <p:nvPr/>
        </p:nvSpPr>
        <p:spPr>
          <a:xfrm>
            <a:off x="1150597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CF2A97-971C-3E73-77EF-2A584DD26412}"/>
              </a:ext>
            </a:extLst>
          </p:cNvPr>
          <p:cNvCxnSpPr>
            <a:cxnSpLocks/>
          </p:cNvCxnSpPr>
          <p:nvPr/>
        </p:nvCxnSpPr>
        <p:spPr>
          <a:xfrm>
            <a:off x="0" y="3446486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430E24-E975-0FFC-CAC2-0D6940B1A180}"/>
              </a:ext>
            </a:extLst>
          </p:cNvPr>
          <p:cNvSpPr/>
          <p:nvPr/>
        </p:nvSpPr>
        <p:spPr>
          <a:xfrm>
            <a:off x="1514928" y="3351236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B8266538-C651-6E56-B180-729A731936CA}"/>
              </a:ext>
            </a:extLst>
          </p:cNvPr>
          <p:cNvSpPr/>
          <p:nvPr/>
        </p:nvSpPr>
        <p:spPr>
          <a:xfrm>
            <a:off x="1395865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742EEC5-2B58-FABB-18B5-3AB61C4BA02D}"/>
              </a:ext>
            </a:extLst>
          </p:cNvPr>
          <p:cNvSpPr/>
          <p:nvPr/>
        </p:nvSpPr>
        <p:spPr>
          <a:xfrm>
            <a:off x="1262993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ADE58-BC99-5439-B8FD-02F37F28BC93}"/>
              </a:ext>
            </a:extLst>
          </p:cNvPr>
          <p:cNvSpPr txBox="1"/>
          <p:nvPr/>
        </p:nvSpPr>
        <p:spPr>
          <a:xfrm>
            <a:off x="162073" y="2747943"/>
            <a:ext cx="2904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03A1A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HPE Team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CA05752-FE10-0E5C-49B4-CCFB3CEE3A63}"/>
              </a:ext>
            </a:extLst>
          </p:cNvPr>
          <p:cNvSpPr/>
          <p:nvPr/>
        </p:nvSpPr>
        <p:spPr>
          <a:xfrm rot="5400000">
            <a:off x="3389075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C9C1B9-0FD3-141A-1655-9408B45F24E8}"/>
              </a:ext>
            </a:extLst>
          </p:cNvPr>
          <p:cNvSpPr/>
          <p:nvPr/>
        </p:nvSpPr>
        <p:spPr>
          <a:xfrm>
            <a:off x="3753406" y="3351236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273F7C3-9E9A-817C-C44C-F56362D22A8F}"/>
              </a:ext>
            </a:extLst>
          </p:cNvPr>
          <p:cNvSpPr/>
          <p:nvPr/>
        </p:nvSpPr>
        <p:spPr>
          <a:xfrm>
            <a:off x="3634343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05ABC3C-034D-D0B7-B2DC-E5788E3BCD3C}"/>
              </a:ext>
            </a:extLst>
          </p:cNvPr>
          <p:cNvSpPr/>
          <p:nvPr/>
        </p:nvSpPr>
        <p:spPr>
          <a:xfrm>
            <a:off x="3501471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B0EDAF-074D-E031-F3FE-D70C990F5178}"/>
              </a:ext>
            </a:extLst>
          </p:cNvPr>
          <p:cNvSpPr/>
          <p:nvPr/>
        </p:nvSpPr>
        <p:spPr>
          <a:xfrm>
            <a:off x="3786536" y="234711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25B75-ED3C-98A8-86C0-1BF7CFBECC0A}"/>
              </a:ext>
            </a:extLst>
          </p:cNvPr>
          <p:cNvSpPr txBox="1"/>
          <p:nvPr/>
        </p:nvSpPr>
        <p:spPr>
          <a:xfrm>
            <a:off x="2426283" y="3788103"/>
            <a:ext cx="286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EE952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Cisco Team</a:t>
            </a:r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F39437-C5B0-FB4E-6F8F-E9016107D6CF}"/>
              </a:ext>
            </a:extLst>
          </p:cNvPr>
          <p:cNvSpPr/>
          <p:nvPr/>
        </p:nvSpPr>
        <p:spPr>
          <a:xfrm>
            <a:off x="5642508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118241-3563-C5BD-8A96-85C92061EBCC}"/>
              </a:ext>
            </a:extLst>
          </p:cNvPr>
          <p:cNvSpPr/>
          <p:nvPr/>
        </p:nvSpPr>
        <p:spPr>
          <a:xfrm>
            <a:off x="6006839" y="3351236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9EA2A843-06F3-BC28-D9CA-5F5E629E3CA3}"/>
              </a:ext>
            </a:extLst>
          </p:cNvPr>
          <p:cNvSpPr/>
          <p:nvPr/>
        </p:nvSpPr>
        <p:spPr>
          <a:xfrm>
            <a:off x="5887776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2266BA8E-1CDA-B143-F6ED-DBBC55FA9B8B}"/>
              </a:ext>
            </a:extLst>
          </p:cNvPr>
          <p:cNvSpPr/>
          <p:nvPr/>
        </p:nvSpPr>
        <p:spPr>
          <a:xfrm>
            <a:off x="5754904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1398FD-F1AF-AFA5-55F9-E60CA94AA174}"/>
              </a:ext>
            </a:extLst>
          </p:cNvPr>
          <p:cNvSpPr/>
          <p:nvPr/>
        </p:nvSpPr>
        <p:spPr>
          <a:xfrm>
            <a:off x="6039969" y="4433430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89B2B-46E2-27D3-BDD9-092FAC58048E}"/>
              </a:ext>
            </a:extLst>
          </p:cNvPr>
          <p:cNvSpPr txBox="1"/>
          <p:nvPr/>
        </p:nvSpPr>
        <p:spPr>
          <a:xfrm>
            <a:off x="4507914" y="2561903"/>
            <a:ext cx="3175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F3078"/>
                </a:solidFill>
                <a:latin typeface="Century Gothic" panose="020B0502020202020204" pitchFamily="34" charset="0"/>
              </a:rPr>
              <a:t>Dell Team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0AAC493-7168-BD5F-7D93-A922E50B923F}"/>
              </a:ext>
            </a:extLst>
          </p:cNvPr>
          <p:cNvSpPr/>
          <p:nvPr/>
        </p:nvSpPr>
        <p:spPr>
          <a:xfrm rot="5400000">
            <a:off x="7906257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3B18C-707B-3A35-20F0-33A01D057DD3}"/>
              </a:ext>
            </a:extLst>
          </p:cNvPr>
          <p:cNvSpPr/>
          <p:nvPr/>
        </p:nvSpPr>
        <p:spPr>
          <a:xfrm>
            <a:off x="8270588" y="3351236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A43A92E0-6F95-513F-FE75-9BB9B85E9F11}"/>
              </a:ext>
            </a:extLst>
          </p:cNvPr>
          <p:cNvSpPr/>
          <p:nvPr/>
        </p:nvSpPr>
        <p:spPr>
          <a:xfrm>
            <a:off x="8151525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DAF31FBE-555F-61CE-71DB-40363BA4A1CD}"/>
              </a:ext>
            </a:extLst>
          </p:cNvPr>
          <p:cNvSpPr/>
          <p:nvPr/>
        </p:nvSpPr>
        <p:spPr>
          <a:xfrm>
            <a:off x="8018653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40319C-3019-9EB3-A782-0E4F69175E7D}"/>
              </a:ext>
            </a:extLst>
          </p:cNvPr>
          <p:cNvGrpSpPr/>
          <p:nvPr/>
        </p:nvGrpSpPr>
        <p:grpSpPr>
          <a:xfrm>
            <a:off x="3848657" y="2451575"/>
            <a:ext cx="4517182" cy="647726"/>
            <a:chOff x="3848657" y="1888490"/>
            <a:chExt cx="4517182" cy="103338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25F27C4-75E1-E92B-938E-D62C199BB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657" y="1888490"/>
              <a:ext cx="0" cy="1033387"/>
            </a:xfrm>
            <a:prstGeom prst="line">
              <a:avLst/>
            </a:prstGeom>
            <a:ln w="19050"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EC4D82-C3E2-9317-95FD-381DC1538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839" y="1888490"/>
              <a:ext cx="0" cy="1033387"/>
            </a:xfrm>
            <a:prstGeom prst="line">
              <a:avLst/>
            </a:prstGeom>
            <a:ln w="19050">
              <a:solidFill>
                <a:srgbClr val="1C7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CB2DE839-3240-268B-0927-742E7397E094}"/>
              </a:ext>
            </a:extLst>
          </p:cNvPr>
          <p:cNvSpPr/>
          <p:nvPr/>
        </p:nvSpPr>
        <p:spPr>
          <a:xfrm>
            <a:off x="8303718" y="2360758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EA365-AC01-5C7B-DAF5-B6DE9C565D5A}"/>
              </a:ext>
            </a:extLst>
          </p:cNvPr>
          <p:cNvSpPr txBox="1"/>
          <p:nvPr/>
        </p:nvSpPr>
        <p:spPr>
          <a:xfrm>
            <a:off x="6212226" y="3779862"/>
            <a:ext cx="4321984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  <a:defRPr/>
            </a:pPr>
            <a:r>
              <a:rPr lang="en-US" sz="1400" dirty="0">
                <a:solidFill>
                  <a:srgbClr val="1C7CBB"/>
                </a:solidFill>
                <a:latin typeface="Century Gothic" panose="020B0502020202020204" pitchFamily="34" charset="0"/>
              </a:rPr>
              <a:t>Huawei Team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C4AFE80-6E5B-192B-75D4-5F9EFD19B069}"/>
              </a:ext>
            </a:extLst>
          </p:cNvPr>
          <p:cNvSpPr/>
          <p:nvPr/>
        </p:nvSpPr>
        <p:spPr>
          <a:xfrm>
            <a:off x="10144184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192133-1486-6DB3-27F3-ECDCAA836EED}"/>
              </a:ext>
            </a:extLst>
          </p:cNvPr>
          <p:cNvSpPr/>
          <p:nvPr/>
        </p:nvSpPr>
        <p:spPr>
          <a:xfrm>
            <a:off x="10508515" y="3351236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7B49F45-D061-2EB0-54A6-DD58DB525EDE}"/>
              </a:ext>
            </a:extLst>
          </p:cNvPr>
          <p:cNvSpPr/>
          <p:nvPr/>
        </p:nvSpPr>
        <p:spPr>
          <a:xfrm>
            <a:off x="10389452" y="3232173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3A466EE7-40D6-A627-4D31-A1EA24EB1C44}"/>
              </a:ext>
            </a:extLst>
          </p:cNvPr>
          <p:cNvSpPr/>
          <p:nvPr/>
        </p:nvSpPr>
        <p:spPr>
          <a:xfrm>
            <a:off x="10256580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6B46B4-2AEE-F77F-47E6-9E0DD8B33656}"/>
              </a:ext>
            </a:extLst>
          </p:cNvPr>
          <p:cNvGrpSpPr/>
          <p:nvPr/>
        </p:nvGrpSpPr>
        <p:grpSpPr>
          <a:xfrm>
            <a:off x="1610179" y="3793673"/>
            <a:ext cx="8993587" cy="669388"/>
            <a:chOff x="1610179" y="3616248"/>
            <a:chExt cx="8993587" cy="103338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DF980F-F891-9010-D9F9-DEFBE84F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0179" y="3616248"/>
              <a:ext cx="0" cy="1033387"/>
            </a:xfrm>
            <a:prstGeom prst="line">
              <a:avLst/>
            </a:prstGeom>
            <a:ln w="19050"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5345D2-D1DD-6F0D-9344-E04B91463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2090" y="3616248"/>
              <a:ext cx="0" cy="1033387"/>
            </a:xfrm>
            <a:prstGeom prst="line">
              <a:avLst/>
            </a:prstGeom>
            <a:ln w="1905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EA2E3B-55C4-E24A-447D-40ADB6E45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3766" y="3616248"/>
              <a:ext cx="0" cy="1033387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1131A85-3707-4892-248D-9F2542179138}"/>
              </a:ext>
            </a:extLst>
          </p:cNvPr>
          <p:cNvSpPr/>
          <p:nvPr/>
        </p:nvSpPr>
        <p:spPr>
          <a:xfrm>
            <a:off x="10541645" y="4433430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3D59E-1CEA-F998-C046-D0F2891EA2F3}"/>
              </a:ext>
            </a:extLst>
          </p:cNvPr>
          <p:cNvSpPr txBox="1"/>
          <p:nvPr/>
        </p:nvSpPr>
        <p:spPr>
          <a:xfrm>
            <a:off x="9322300" y="2607699"/>
            <a:ext cx="2581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Data Center Team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0C160B-45BE-6DB8-6B2A-EB8E564C50B8}"/>
              </a:ext>
            </a:extLst>
          </p:cNvPr>
          <p:cNvSpPr txBox="1"/>
          <p:nvPr/>
        </p:nvSpPr>
        <p:spPr>
          <a:xfrm>
            <a:off x="547906" y="4213"/>
            <a:ext cx="1115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Our Team</a:t>
            </a:r>
          </a:p>
        </p:txBody>
      </p:sp>
      <p:sp>
        <p:nvSpPr>
          <p:cNvPr id="2" name="AutoShape 24" descr="Imperva">
            <a:extLst>
              <a:ext uri="{FF2B5EF4-FFF2-40B4-BE49-F238E27FC236}">
                <a16:creationId xmlns:a16="http://schemas.microsoft.com/office/drawing/2014/main" id="{39BE0F1A-9C6D-E5BE-E40D-783613378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528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860BC-99BC-FDA8-6F9A-52D87FAA230C}"/>
              </a:ext>
            </a:extLst>
          </p:cNvPr>
          <p:cNvSpPr/>
          <p:nvPr/>
        </p:nvSpPr>
        <p:spPr>
          <a:xfrm>
            <a:off x="1537425" y="443343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5B17E-42BC-CC58-F21E-3657C54EE481}"/>
              </a:ext>
            </a:extLst>
          </p:cNvPr>
          <p:cNvSpPr txBox="1"/>
          <p:nvPr/>
        </p:nvSpPr>
        <p:spPr>
          <a:xfrm>
            <a:off x="211702" y="4296833"/>
            <a:ext cx="4418875" cy="22204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Platinum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12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HPE 3PAR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StoreServ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Hardware Service and Solution Qualification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HPE Superdome Flex 280 Service and Solution Qualification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HPE SimpliVity Hardware Service and Solution Qualification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HPE Standard ProLiant and Blade Server Service and Solution Qualification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HPE Modular Storage Arrays (MSA) Service and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0099A-E6AB-4F46-03CD-F207E71176C9}"/>
              </a:ext>
            </a:extLst>
          </p:cNvPr>
          <p:cNvSpPr txBox="1"/>
          <p:nvPr/>
        </p:nvSpPr>
        <p:spPr>
          <a:xfrm>
            <a:off x="2162117" y="562831"/>
            <a:ext cx="3394508" cy="17178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 algn="just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v"/>
              <a:defRPr sz="1200" b="1"/>
            </a:lvl1pPr>
          </a:lstStyle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30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Certified </a:t>
            </a:r>
            <a:r>
              <a:rPr lang="en-US" sz="1100" b="0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Associate (CCNA)</a:t>
            </a: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Certified </a:t>
            </a:r>
            <a:r>
              <a:rPr lang="en-US" sz="1100" b="0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Professional(CCNP)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Cisco Certified </a:t>
            </a:r>
            <a:r>
              <a:rPr lang="en-US" sz="1100" b="0" dirty="0">
                <a:latin typeface="Calibri" panose="020F0502020204030204" pitchFamily="34" charset="0"/>
                <a:cs typeface="Calibri" panose="020F0502020204030204" pitchFamily="34" charset="0"/>
              </a:rPr>
              <a:t>Network </a:t>
            </a:r>
            <a:r>
              <a:rPr lang="en-US" sz="11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Expert (CCNE)</a:t>
            </a:r>
            <a:endParaRPr lang="en-US" sz="11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1463D4-1FD9-B850-F90F-3B696B476CF2}"/>
              </a:ext>
            </a:extLst>
          </p:cNvPr>
          <p:cNvSpPr txBox="1"/>
          <p:nvPr/>
        </p:nvSpPr>
        <p:spPr>
          <a:xfrm>
            <a:off x="4677172" y="4645055"/>
            <a:ext cx="3014298" cy="17409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Titanium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12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PowerEdge Server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Blade Server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Storage, Backup Solution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5B1671-7BA2-FA25-F8B6-3CB59BF6247B}"/>
              </a:ext>
            </a:extLst>
          </p:cNvPr>
          <p:cNvSpPr txBox="1"/>
          <p:nvPr/>
        </p:nvSpPr>
        <p:spPr>
          <a:xfrm>
            <a:off x="7030089" y="543601"/>
            <a:ext cx="3114095" cy="1643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VAP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15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Huawei Certified ICT Associate (HCIA)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Huawei Certified ICT Professional (HCIP)</a:t>
            </a:r>
            <a:endParaRPr lang="en-US" sz="1200" dirty="0">
              <a:solidFill>
                <a:prstClr val="white"/>
              </a:solidFill>
              <a:latin typeface="Montserrat (Body)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25B1E5-B03F-9C40-8801-4AC15241045E}"/>
              </a:ext>
            </a:extLst>
          </p:cNvPr>
          <p:cNvSpPr txBox="1"/>
          <p:nvPr/>
        </p:nvSpPr>
        <p:spPr>
          <a:xfrm>
            <a:off x="9001366" y="4660832"/>
            <a:ext cx="3014298" cy="14382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6</a:t>
            </a:r>
          </a:p>
          <a:p>
            <a:pPr algn="just" defTabSz="1219140">
              <a:lnSpc>
                <a:spcPct val="150000"/>
              </a:lnSpc>
              <a:spcAft>
                <a:spcPts val="200"/>
              </a:spcAft>
            </a:pPr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285750" indent="-285750" algn="just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CDCP, BC, UPS, Colling</a:t>
            </a:r>
          </a:p>
          <a:p>
            <a:pPr marL="285750" indent="-285750" algn="just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Huawei Certified ICT Associate (HCIA)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just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Huawei Certified ICT Professional (HCIP)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43959-FB5A-BBC8-E792-79494B15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318" y="160304"/>
            <a:ext cx="1390844" cy="3524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D0222-AC74-FB53-078E-05874FD00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  <a:endParaRPr lang="en-IN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ACDAA18-73BA-95C5-234A-88F0CBEB8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57BE313-6297-F7A7-1654-3FADE879E547}"/>
              </a:ext>
            </a:extLst>
          </p:cNvPr>
          <p:cNvGrpSpPr/>
          <p:nvPr/>
        </p:nvGrpSpPr>
        <p:grpSpPr>
          <a:xfrm>
            <a:off x="593248" y="1465702"/>
            <a:ext cx="11005505" cy="4772892"/>
            <a:chOff x="903419" y="1397968"/>
            <a:chExt cx="11005505" cy="4772892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23C0C87-5D54-62D3-08ED-9914B74037FC}"/>
                </a:ext>
              </a:extLst>
            </p:cNvPr>
            <p:cNvGrpSpPr/>
            <p:nvPr/>
          </p:nvGrpSpPr>
          <p:grpSpPr>
            <a:xfrm>
              <a:off x="2950861" y="1432214"/>
              <a:ext cx="6290278" cy="4738646"/>
              <a:chOff x="2950782" y="1370580"/>
              <a:chExt cx="6290278" cy="47386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0457F6D-E8F8-002F-9E00-698DEB09509A}"/>
                  </a:ext>
                </a:extLst>
              </p:cNvPr>
              <p:cNvSpPr/>
              <p:nvPr/>
            </p:nvSpPr>
            <p:spPr>
              <a:xfrm>
                <a:off x="4648403" y="3137443"/>
                <a:ext cx="49434" cy="40957"/>
              </a:xfrm>
              <a:custGeom>
                <a:avLst/>
                <a:gdLst>
                  <a:gd name="connsiteX0" fmla="*/ 49435 w 49434"/>
                  <a:gd name="connsiteY0" fmla="*/ 15335 h 40957"/>
                  <a:gd name="connsiteX1" fmla="*/ 2191 w 49434"/>
                  <a:gd name="connsiteY1" fmla="*/ 40958 h 40957"/>
                  <a:gd name="connsiteX2" fmla="*/ 0 w 49434"/>
                  <a:gd name="connsiteY2" fmla="*/ 0 h 40957"/>
                  <a:gd name="connsiteX3" fmla="*/ 49435 w 49434"/>
                  <a:gd name="connsiteY3" fmla="*/ 15335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34" h="40957">
                    <a:moveTo>
                      <a:pt x="49435" y="15335"/>
                    </a:moveTo>
                    <a:lnTo>
                      <a:pt x="2191" y="40958"/>
                    </a:lnTo>
                    <a:lnTo>
                      <a:pt x="0" y="0"/>
                    </a:lnTo>
                    <a:lnTo>
                      <a:pt x="49435" y="15335"/>
                    </a:ln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6A1A7EC-C982-E058-0D71-4CC3D0AE83CD}"/>
                  </a:ext>
                </a:extLst>
              </p:cNvPr>
              <p:cNvSpPr/>
              <p:nvPr/>
            </p:nvSpPr>
            <p:spPr>
              <a:xfrm>
                <a:off x="4584680" y="3038002"/>
                <a:ext cx="353248" cy="193522"/>
              </a:xfrm>
              <a:custGeom>
                <a:avLst/>
                <a:gdLst>
                  <a:gd name="connsiteX0" fmla="*/ 164210 w 353248"/>
                  <a:gd name="connsiteY0" fmla="*/ 1916 h 193522"/>
                  <a:gd name="connsiteX1" fmla="*/ 266603 w 353248"/>
                  <a:gd name="connsiteY1" fmla="*/ 75925 h 193522"/>
                  <a:gd name="connsiteX2" fmla="*/ 336993 w 353248"/>
                  <a:gd name="connsiteY2" fmla="*/ 120788 h 193522"/>
                  <a:gd name="connsiteX3" fmla="*/ 352900 w 353248"/>
                  <a:gd name="connsiteY3" fmla="*/ 144696 h 193522"/>
                  <a:gd name="connsiteX4" fmla="*/ 348042 w 353248"/>
                  <a:gd name="connsiteY4" fmla="*/ 161936 h 193522"/>
                  <a:gd name="connsiteX5" fmla="*/ 294797 w 353248"/>
                  <a:gd name="connsiteY5" fmla="*/ 189273 h 193522"/>
                  <a:gd name="connsiteX6" fmla="*/ 177449 w 353248"/>
                  <a:gd name="connsiteY6" fmla="*/ 172795 h 193522"/>
                  <a:gd name="connsiteX7" fmla="*/ 95248 w 353248"/>
                  <a:gd name="connsiteY7" fmla="*/ 126884 h 193522"/>
                  <a:gd name="connsiteX8" fmla="*/ 64102 w 353248"/>
                  <a:gd name="connsiteY8" fmla="*/ 120788 h 193522"/>
                  <a:gd name="connsiteX9" fmla="*/ 65816 w 353248"/>
                  <a:gd name="connsiteY9" fmla="*/ 139838 h 193522"/>
                  <a:gd name="connsiteX10" fmla="*/ 9238 w 353248"/>
                  <a:gd name="connsiteY10" fmla="*/ 106596 h 193522"/>
                  <a:gd name="connsiteX11" fmla="*/ 4094 w 353248"/>
                  <a:gd name="connsiteY11" fmla="*/ 76021 h 193522"/>
                  <a:gd name="connsiteX12" fmla="*/ -97 w 353248"/>
                  <a:gd name="connsiteY12" fmla="*/ -179 h 193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3248" h="193522">
                    <a:moveTo>
                      <a:pt x="164210" y="1916"/>
                    </a:moveTo>
                    <a:lnTo>
                      <a:pt x="266603" y="75925"/>
                    </a:lnTo>
                    <a:cubicBezTo>
                      <a:pt x="266603" y="75925"/>
                      <a:pt x="318229" y="111549"/>
                      <a:pt x="336993" y="120788"/>
                    </a:cubicBezTo>
                    <a:cubicBezTo>
                      <a:pt x="345823" y="125741"/>
                      <a:pt x="351747" y="134637"/>
                      <a:pt x="352900" y="144696"/>
                    </a:cubicBezTo>
                    <a:cubicBezTo>
                      <a:pt x="353852" y="150878"/>
                      <a:pt x="352081" y="157164"/>
                      <a:pt x="348042" y="161936"/>
                    </a:cubicBezTo>
                    <a:cubicBezTo>
                      <a:pt x="337183" y="174128"/>
                      <a:pt x="314038" y="184224"/>
                      <a:pt x="294797" y="189273"/>
                    </a:cubicBezTo>
                    <a:cubicBezTo>
                      <a:pt x="237647" y="204322"/>
                      <a:pt x="177449" y="172795"/>
                      <a:pt x="177449" y="172795"/>
                    </a:cubicBezTo>
                    <a:cubicBezTo>
                      <a:pt x="167924" y="167461"/>
                      <a:pt x="100297" y="130408"/>
                      <a:pt x="95248" y="126884"/>
                    </a:cubicBezTo>
                    <a:cubicBezTo>
                      <a:pt x="81151" y="117359"/>
                      <a:pt x="68578" y="113644"/>
                      <a:pt x="64102" y="120788"/>
                    </a:cubicBezTo>
                    <a:cubicBezTo>
                      <a:pt x="64102" y="120788"/>
                      <a:pt x="65626" y="137743"/>
                      <a:pt x="65816" y="139838"/>
                    </a:cubicBezTo>
                    <a:lnTo>
                      <a:pt x="9238" y="106596"/>
                    </a:lnTo>
                    <a:cubicBezTo>
                      <a:pt x="6818" y="96537"/>
                      <a:pt x="5094" y="86317"/>
                      <a:pt x="4094" y="76021"/>
                    </a:cubicBezTo>
                    <a:lnTo>
                      <a:pt x="-97" y="-17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56C68EB-41D0-7639-7D04-E6A7A46501F5}"/>
                  </a:ext>
                </a:extLst>
              </p:cNvPr>
              <p:cNvSpPr/>
              <p:nvPr/>
            </p:nvSpPr>
            <p:spPr>
              <a:xfrm>
                <a:off x="4649395" y="3151246"/>
                <a:ext cx="288786" cy="86743"/>
              </a:xfrm>
              <a:custGeom>
                <a:avLst/>
                <a:gdLst>
                  <a:gd name="connsiteX0" fmla="*/ 288375 w 288786"/>
                  <a:gd name="connsiteY0" fmla="*/ 33927 h 86743"/>
                  <a:gd name="connsiteX1" fmla="*/ 229130 w 288786"/>
                  <a:gd name="connsiteY1" fmla="*/ 67741 h 86743"/>
                  <a:gd name="connsiteX2" fmla="*/ 110543 w 288786"/>
                  <a:gd name="connsiteY2" fmla="*/ 51739 h 86743"/>
                  <a:gd name="connsiteX3" fmla="*/ 32057 w 288786"/>
                  <a:gd name="connsiteY3" fmla="*/ 9829 h 86743"/>
                  <a:gd name="connsiteX4" fmla="*/ 53 w 288786"/>
                  <a:gd name="connsiteY4" fmla="*/ 6495 h 86743"/>
                  <a:gd name="connsiteX5" fmla="*/ 53 w 288786"/>
                  <a:gd name="connsiteY5" fmla="*/ 13258 h 86743"/>
                  <a:gd name="connsiteX6" fmla="*/ 1387 w 288786"/>
                  <a:gd name="connsiteY6" fmla="*/ 9543 h 86743"/>
                  <a:gd name="connsiteX7" fmla="*/ 35963 w 288786"/>
                  <a:gd name="connsiteY7" fmla="*/ 18211 h 86743"/>
                  <a:gd name="connsiteX8" fmla="*/ 112163 w 288786"/>
                  <a:gd name="connsiteY8" fmla="*/ 63264 h 86743"/>
                  <a:gd name="connsiteX9" fmla="*/ 233035 w 288786"/>
                  <a:gd name="connsiteY9" fmla="*/ 80124 h 86743"/>
                  <a:gd name="connsiteX10" fmla="*/ 286565 w 288786"/>
                  <a:gd name="connsiteY10" fmla="*/ 47834 h 86743"/>
                  <a:gd name="connsiteX11" fmla="*/ 288375 w 288786"/>
                  <a:gd name="connsiteY11" fmla="*/ 33927 h 8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8786" h="86743">
                    <a:moveTo>
                      <a:pt x="288375" y="33927"/>
                    </a:moveTo>
                    <a:cubicBezTo>
                      <a:pt x="277516" y="51739"/>
                      <a:pt x="248180" y="62026"/>
                      <a:pt x="229130" y="67741"/>
                    </a:cubicBezTo>
                    <a:cubicBezTo>
                      <a:pt x="189124" y="79571"/>
                      <a:pt x="145976" y="73742"/>
                      <a:pt x="110543" y="51739"/>
                    </a:cubicBezTo>
                    <a:cubicBezTo>
                      <a:pt x="91493" y="41643"/>
                      <a:pt x="37487" y="12306"/>
                      <a:pt x="32057" y="9829"/>
                    </a:cubicBezTo>
                    <a:cubicBezTo>
                      <a:pt x="32057" y="9829"/>
                      <a:pt x="720" y="-10269"/>
                      <a:pt x="53" y="6495"/>
                    </a:cubicBezTo>
                    <a:cubicBezTo>
                      <a:pt x="-147" y="8743"/>
                      <a:pt x="-147" y="11010"/>
                      <a:pt x="53" y="13258"/>
                    </a:cubicBezTo>
                    <a:cubicBezTo>
                      <a:pt x="301" y="11953"/>
                      <a:pt x="749" y="10706"/>
                      <a:pt x="1387" y="9543"/>
                    </a:cubicBezTo>
                    <a:cubicBezTo>
                      <a:pt x="4435" y="-1601"/>
                      <a:pt x="35963" y="18211"/>
                      <a:pt x="35963" y="18211"/>
                    </a:cubicBezTo>
                    <a:cubicBezTo>
                      <a:pt x="40630" y="22212"/>
                      <a:pt x="101971" y="57835"/>
                      <a:pt x="112163" y="63264"/>
                    </a:cubicBezTo>
                    <a:cubicBezTo>
                      <a:pt x="112163" y="63264"/>
                      <a:pt x="169313" y="101364"/>
                      <a:pt x="233035" y="80124"/>
                    </a:cubicBezTo>
                    <a:cubicBezTo>
                      <a:pt x="252085" y="73837"/>
                      <a:pt x="275707" y="65551"/>
                      <a:pt x="286565" y="47834"/>
                    </a:cubicBezTo>
                    <a:cubicBezTo>
                      <a:pt x="288509" y="43471"/>
                      <a:pt x="289137" y="38642"/>
                      <a:pt x="288375" y="33927"/>
                    </a:cubicBez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CC76E0A-F8FE-AFCF-BBCC-90EA166E4317}"/>
                  </a:ext>
                </a:extLst>
              </p:cNvPr>
              <p:cNvSpPr/>
              <p:nvPr/>
            </p:nvSpPr>
            <p:spPr>
              <a:xfrm>
                <a:off x="4590300" y="3125536"/>
                <a:ext cx="60769" cy="52482"/>
              </a:xfrm>
              <a:custGeom>
                <a:avLst/>
                <a:gdLst>
                  <a:gd name="connsiteX0" fmla="*/ 59625 w 60769"/>
                  <a:gd name="connsiteY0" fmla="*/ 32206 h 52482"/>
                  <a:gd name="connsiteX1" fmla="*/ 23906 w 60769"/>
                  <a:gd name="connsiteY1" fmla="*/ 15918 h 52482"/>
                  <a:gd name="connsiteX2" fmla="*/ -97 w 60769"/>
                  <a:gd name="connsiteY2" fmla="*/ -179 h 52482"/>
                  <a:gd name="connsiteX3" fmla="*/ 3618 w 60769"/>
                  <a:gd name="connsiteY3" fmla="*/ 21157 h 52482"/>
                  <a:gd name="connsiteX4" fmla="*/ 16762 w 60769"/>
                  <a:gd name="connsiteY4" fmla="*/ 33253 h 52482"/>
                  <a:gd name="connsiteX5" fmla="*/ 60673 w 60769"/>
                  <a:gd name="connsiteY5" fmla="*/ 52303 h 5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69" h="52482">
                    <a:moveTo>
                      <a:pt x="59625" y="32206"/>
                    </a:moveTo>
                    <a:cubicBezTo>
                      <a:pt x="59625" y="32206"/>
                      <a:pt x="32955" y="19823"/>
                      <a:pt x="23906" y="15918"/>
                    </a:cubicBezTo>
                    <a:cubicBezTo>
                      <a:pt x="2761" y="6964"/>
                      <a:pt x="-97" y="-179"/>
                      <a:pt x="-97" y="-179"/>
                    </a:cubicBezTo>
                    <a:cubicBezTo>
                      <a:pt x="703" y="7002"/>
                      <a:pt x="1941" y="14127"/>
                      <a:pt x="3618" y="21157"/>
                    </a:cubicBezTo>
                    <a:cubicBezTo>
                      <a:pt x="3618" y="21157"/>
                      <a:pt x="4570" y="27157"/>
                      <a:pt x="16762" y="33253"/>
                    </a:cubicBezTo>
                    <a:cubicBezTo>
                      <a:pt x="28954" y="39349"/>
                      <a:pt x="60673" y="52303"/>
                      <a:pt x="60673" y="52303"/>
                    </a:cubicBez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CE6DD44-DE9C-9001-F9BB-4EA56A0BD95F}"/>
                  </a:ext>
                </a:extLst>
              </p:cNvPr>
              <p:cNvSpPr/>
              <p:nvPr/>
            </p:nvSpPr>
            <p:spPr>
              <a:xfrm>
                <a:off x="4284333" y="2115315"/>
                <a:ext cx="549248" cy="1001271"/>
              </a:xfrm>
              <a:custGeom>
                <a:avLst/>
                <a:gdLst>
                  <a:gd name="connsiteX0" fmla="*/ 196048 w 549248"/>
                  <a:gd name="connsiteY0" fmla="*/ 94404 h 1001271"/>
                  <a:gd name="connsiteX1" fmla="*/ 548949 w 549248"/>
                  <a:gd name="connsiteY1" fmla="*/ 552366 h 1001271"/>
                  <a:gd name="connsiteX2" fmla="*/ 503038 w 549248"/>
                  <a:gd name="connsiteY2" fmla="*/ 937081 h 1001271"/>
                  <a:gd name="connsiteX3" fmla="*/ 447508 w 549248"/>
                  <a:gd name="connsiteY3" fmla="*/ 989944 h 1001271"/>
                  <a:gd name="connsiteX4" fmla="*/ 309967 w 549248"/>
                  <a:gd name="connsiteY4" fmla="*/ 977086 h 1001271"/>
                  <a:gd name="connsiteX5" fmla="*/ 284916 w 549248"/>
                  <a:gd name="connsiteY5" fmla="*/ 955750 h 1001271"/>
                  <a:gd name="connsiteX6" fmla="*/ 318063 w 549248"/>
                  <a:gd name="connsiteY6" fmla="*/ 573702 h 1001271"/>
                  <a:gd name="connsiteX7" fmla="*/ 55744 w 549248"/>
                  <a:gd name="connsiteY7" fmla="*/ 262425 h 1001271"/>
                  <a:gd name="connsiteX8" fmla="*/ 14692 w 549248"/>
                  <a:gd name="connsiteY8" fmla="*/ -179 h 1001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9248" h="1001271">
                    <a:moveTo>
                      <a:pt x="196048" y="94404"/>
                    </a:moveTo>
                    <a:cubicBezTo>
                      <a:pt x="196048" y="94404"/>
                      <a:pt x="558950" y="448639"/>
                      <a:pt x="548949" y="552366"/>
                    </a:cubicBezTo>
                    <a:cubicBezTo>
                      <a:pt x="538471" y="660856"/>
                      <a:pt x="503038" y="937081"/>
                      <a:pt x="503038" y="937081"/>
                    </a:cubicBezTo>
                    <a:cubicBezTo>
                      <a:pt x="508753" y="960036"/>
                      <a:pt x="497800" y="975181"/>
                      <a:pt x="447508" y="989944"/>
                    </a:cubicBezTo>
                    <a:cubicBezTo>
                      <a:pt x="342733" y="1021091"/>
                      <a:pt x="309967" y="977086"/>
                      <a:pt x="309967" y="977086"/>
                    </a:cubicBezTo>
                    <a:cubicBezTo>
                      <a:pt x="300442" y="967561"/>
                      <a:pt x="287868" y="963560"/>
                      <a:pt x="284916" y="955750"/>
                    </a:cubicBezTo>
                    <a:cubicBezTo>
                      <a:pt x="284916" y="955750"/>
                      <a:pt x="332541" y="619612"/>
                      <a:pt x="318063" y="573702"/>
                    </a:cubicBezTo>
                    <a:cubicBezTo>
                      <a:pt x="310538" y="549699"/>
                      <a:pt x="125658" y="343482"/>
                      <a:pt x="55744" y="262425"/>
                    </a:cubicBezTo>
                    <a:cubicBezTo>
                      <a:pt x="-38077" y="153649"/>
                      <a:pt x="14692" y="-179"/>
                      <a:pt x="14692" y="-17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01BBBAA-60CE-982B-96B1-086C1E18F356}"/>
                  </a:ext>
                </a:extLst>
              </p:cNvPr>
              <p:cNvSpPr/>
              <p:nvPr/>
            </p:nvSpPr>
            <p:spPr>
              <a:xfrm>
                <a:off x="7775746" y="3233931"/>
                <a:ext cx="49434" cy="40957"/>
              </a:xfrm>
              <a:custGeom>
                <a:avLst/>
                <a:gdLst>
                  <a:gd name="connsiteX0" fmla="*/ 0 w 49434"/>
                  <a:gd name="connsiteY0" fmla="*/ 15240 h 40957"/>
                  <a:gd name="connsiteX1" fmla="*/ 47149 w 49434"/>
                  <a:gd name="connsiteY1" fmla="*/ 40958 h 40957"/>
                  <a:gd name="connsiteX2" fmla="*/ 49434 w 49434"/>
                  <a:gd name="connsiteY2" fmla="*/ 0 h 40957"/>
                  <a:gd name="connsiteX3" fmla="*/ 0 w 49434"/>
                  <a:gd name="connsiteY3" fmla="*/ 15240 h 40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34" h="40957">
                    <a:moveTo>
                      <a:pt x="0" y="15240"/>
                    </a:moveTo>
                    <a:lnTo>
                      <a:pt x="47149" y="40958"/>
                    </a:lnTo>
                    <a:lnTo>
                      <a:pt x="49434" y="0"/>
                    </a:lnTo>
                    <a:lnTo>
                      <a:pt x="0" y="15240"/>
                    </a:ln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A4F3FB6-5EC5-1BA6-1FF2-117F792E36A6}"/>
                  </a:ext>
                </a:extLst>
              </p:cNvPr>
              <p:cNvSpPr/>
              <p:nvPr/>
            </p:nvSpPr>
            <p:spPr>
              <a:xfrm>
                <a:off x="7535181" y="3134299"/>
                <a:ext cx="353340" cy="193677"/>
              </a:xfrm>
              <a:custGeom>
                <a:avLst/>
                <a:gdLst>
                  <a:gd name="connsiteX0" fmla="*/ 189128 w 353340"/>
                  <a:gd name="connsiteY0" fmla="*/ 2011 h 193677"/>
                  <a:gd name="connsiteX1" fmla="*/ 86544 w 353340"/>
                  <a:gd name="connsiteY1" fmla="*/ 76116 h 193677"/>
                  <a:gd name="connsiteX2" fmla="*/ 16059 w 353340"/>
                  <a:gd name="connsiteY2" fmla="*/ 120979 h 193677"/>
                  <a:gd name="connsiteX3" fmla="*/ 152 w 353340"/>
                  <a:gd name="connsiteY3" fmla="*/ 144886 h 193677"/>
                  <a:gd name="connsiteX4" fmla="*/ 5105 w 353340"/>
                  <a:gd name="connsiteY4" fmla="*/ 162127 h 193677"/>
                  <a:gd name="connsiteX5" fmla="*/ 58350 w 353340"/>
                  <a:gd name="connsiteY5" fmla="*/ 189463 h 193677"/>
                  <a:gd name="connsiteX6" fmla="*/ 175698 w 353340"/>
                  <a:gd name="connsiteY6" fmla="*/ 172985 h 193677"/>
                  <a:gd name="connsiteX7" fmla="*/ 257898 w 353340"/>
                  <a:gd name="connsiteY7" fmla="*/ 127075 h 193677"/>
                  <a:gd name="connsiteX8" fmla="*/ 289045 w 353340"/>
                  <a:gd name="connsiteY8" fmla="*/ 120884 h 193677"/>
                  <a:gd name="connsiteX9" fmla="*/ 287331 w 353340"/>
                  <a:gd name="connsiteY9" fmla="*/ 139934 h 193677"/>
                  <a:gd name="connsiteX10" fmla="*/ 343910 w 353340"/>
                  <a:gd name="connsiteY10" fmla="*/ 106691 h 193677"/>
                  <a:gd name="connsiteX11" fmla="*/ 349053 w 353340"/>
                  <a:gd name="connsiteY11" fmla="*/ 76021 h 193677"/>
                  <a:gd name="connsiteX12" fmla="*/ 353244 w 353340"/>
                  <a:gd name="connsiteY12" fmla="*/ -179 h 193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3340" h="193677">
                    <a:moveTo>
                      <a:pt x="189128" y="2011"/>
                    </a:moveTo>
                    <a:lnTo>
                      <a:pt x="86544" y="76116"/>
                    </a:lnTo>
                    <a:cubicBezTo>
                      <a:pt x="86544" y="76116"/>
                      <a:pt x="34823" y="111644"/>
                      <a:pt x="16059" y="120979"/>
                    </a:cubicBezTo>
                    <a:cubicBezTo>
                      <a:pt x="7220" y="125932"/>
                      <a:pt x="1305" y="134828"/>
                      <a:pt x="152" y="144886"/>
                    </a:cubicBezTo>
                    <a:cubicBezTo>
                      <a:pt x="-800" y="151078"/>
                      <a:pt x="1009" y="157383"/>
                      <a:pt x="5105" y="162127"/>
                    </a:cubicBezTo>
                    <a:cubicBezTo>
                      <a:pt x="20259" y="175595"/>
                      <a:pt x="38576" y="185006"/>
                      <a:pt x="58350" y="189463"/>
                    </a:cubicBezTo>
                    <a:cubicBezTo>
                      <a:pt x="115500" y="204418"/>
                      <a:pt x="175698" y="172985"/>
                      <a:pt x="175698" y="172985"/>
                    </a:cubicBezTo>
                    <a:cubicBezTo>
                      <a:pt x="185223" y="167651"/>
                      <a:pt x="252851" y="130599"/>
                      <a:pt x="257898" y="127075"/>
                    </a:cubicBezTo>
                    <a:cubicBezTo>
                      <a:pt x="271995" y="117550"/>
                      <a:pt x="284474" y="113740"/>
                      <a:pt x="289045" y="120884"/>
                    </a:cubicBezTo>
                    <a:cubicBezTo>
                      <a:pt x="289045" y="120884"/>
                      <a:pt x="287521" y="137933"/>
                      <a:pt x="287331" y="139934"/>
                    </a:cubicBezTo>
                    <a:lnTo>
                      <a:pt x="343910" y="106691"/>
                    </a:lnTo>
                    <a:cubicBezTo>
                      <a:pt x="346338" y="96604"/>
                      <a:pt x="348062" y="86355"/>
                      <a:pt x="349053" y="76021"/>
                    </a:cubicBezTo>
                    <a:lnTo>
                      <a:pt x="353244" y="-179"/>
                    </a:ln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5923141-A6E6-208B-333F-92AEE96730E4}"/>
                  </a:ext>
                </a:extLst>
              </p:cNvPr>
              <p:cNvSpPr/>
              <p:nvPr/>
            </p:nvSpPr>
            <p:spPr>
              <a:xfrm>
                <a:off x="7535782" y="3247735"/>
                <a:ext cx="288786" cy="86648"/>
              </a:xfrm>
              <a:custGeom>
                <a:avLst/>
                <a:gdLst>
                  <a:gd name="connsiteX0" fmla="*/ 218 w 288786"/>
                  <a:gd name="connsiteY0" fmla="*/ 33927 h 86648"/>
                  <a:gd name="connsiteX1" fmla="*/ 59368 w 288786"/>
                  <a:gd name="connsiteY1" fmla="*/ 67741 h 86648"/>
                  <a:gd name="connsiteX2" fmla="*/ 178050 w 288786"/>
                  <a:gd name="connsiteY2" fmla="*/ 51739 h 86648"/>
                  <a:gd name="connsiteX3" fmla="*/ 256441 w 288786"/>
                  <a:gd name="connsiteY3" fmla="*/ 9829 h 86648"/>
                  <a:gd name="connsiteX4" fmla="*/ 288540 w 288786"/>
                  <a:gd name="connsiteY4" fmla="*/ 6495 h 86648"/>
                  <a:gd name="connsiteX5" fmla="*/ 288540 w 288786"/>
                  <a:gd name="connsiteY5" fmla="*/ 13163 h 86648"/>
                  <a:gd name="connsiteX6" fmla="*/ 287302 w 288786"/>
                  <a:gd name="connsiteY6" fmla="*/ 9543 h 86648"/>
                  <a:gd name="connsiteX7" fmla="*/ 252631 w 288786"/>
                  <a:gd name="connsiteY7" fmla="*/ 18211 h 86648"/>
                  <a:gd name="connsiteX8" fmla="*/ 176431 w 288786"/>
                  <a:gd name="connsiteY8" fmla="*/ 63169 h 86648"/>
                  <a:gd name="connsiteX9" fmla="*/ 55558 w 288786"/>
                  <a:gd name="connsiteY9" fmla="*/ 80028 h 86648"/>
                  <a:gd name="connsiteX10" fmla="*/ 2028 w 288786"/>
                  <a:gd name="connsiteY10" fmla="*/ 47739 h 86648"/>
                  <a:gd name="connsiteX11" fmla="*/ 218 w 288786"/>
                  <a:gd name="connsiteY11" fmla="*/ 33927 h 8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8786" h="86648">
                    <a:moveTo>
                      <a:pt x="218" y="33927"/>
                    </a:moveTo>
                    <a:cubicBezTo>
                      <a:pt x="10981" y="51644"/>
                      <a:pt x="40413" y="62026"/>
                      <a:pt x="59368" y="67741"/>
                    </a:cubicBezTo>
                    <a:cubicBezTo>
                      <a:pt x="99402" y="79524"/>
                      <a:pt x="142559" y="73704"/>
                      <a:pt x="178050" y="51739"/>
                    </a:cubicBezTo>
                    <a:cubicBezTo>
                      <a:pt x="197100" y="41643"/>
                      <a:pt x="251107" y="12306"/>
                      <a:pt x="256441" y="9829"/>
                    </a:cubicBezTo>
                    <a:cubicBezTo>
                      <a:pt x="256441" y="9829"/>
                      <a:pt x="287873" y="-10269"/>
                      <a:pt x="288540" y="6495"/>
                    </a:cubicBezTo>
                    <a:cubicBezTo>
                      <a:pt x="288740" y="8715"/>
                      <a:pt x="288740" y="10944"/>
                      <a:pt x="288540" y="13163"/>
                    </a:cubicBezTo>
                    <a:cubicBezTo>
                      <a:pt x="288349" y="11887"/>
                      <a:pt x="287930" y="10667"/>
                      <a:pt x="287302" y="9543"/>
                    </a:cubicBezTo>
                    <a:cubicBezTo>
                      <a:pt x="284158" y="-1601"/>
                      <a:pt x="252631" y="18211"/>
                      <a:pt x="252631" y="18211"/>
                    </a:cubicBezTo>
                    <a:cubicBezTo>
                      <a:pt x="248059" y="22116"/>
                      <a:pt x="186718" y="57835"/>
                      <a:pt x="176431" y="63169"/>
                    </a:cubicBezTo>
                    <a:cubicBezTo>
                      <a:pt x="176431" y="63169"/>
                      <a:pt x="119281" y="101269"/>
                      <a:pt x="55558" y="80028"/>
                    </a:cubicBezTo>
                    <a:cubicBezTo>
                      <a:pt x="36508" y="73837"/>
                      <a:pt x="12886" y="65551"/>
                      <a:pt x="2028" y="47739"/>
                    </a:cubicBezTo>
                    <a:cubicBezTo>
                      <a:pt x="85" y="43414"/>
                      <a:pt x="-544" y="38604"/>
                      <a:pt x="218" y="33927"/>
                    </a:cubicBez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285A137-C8BC-AA49-EAEE-6D6C474D2BDC}"/>
                  </a:ext>
                </a:extLst>
              </p:cNvPr>
              <p:cNvSpPr/>
              <p:nvPr/>
            </p:nvSpPr>
            <p:spPr>
              <a:xfrm>
                <a:off x="7822894" y="3222025"/>
                <a:ext cx="60769" cy="52482"/>
              </a:xfrm>
              <a:custGeom>
                <a:avLst/>
                <a:gdLst>
                  <a:gd name="connsiteX0" fmla="*/ 951 w 60769"/>
                  <a:gd name="connsiteY0" fmla="*/ 32206 h 52482"/>
                  <a:gd name="connsiteX1" fmla="*/ 36670 w 60769"/>
                  <a:gd name="connsiteY1" fmla="*/ 15918 h 52482"/>
                  <a:gd name="connsiteX2" fmla="*/ 60673 w 60769"/>
                  <a:gd name="connsiteY2" fmla="*/ -179 h 52482"/>
                  <a:gd name="connsiteX3" fmla="*/ 56958 w 60769"/>
                  <a:gd name="connsiteY3" fmla="*/ 21061 h 52482"/>
                  <a:gd name="connsiteX4" fmla="*/ 43813 w 60769"/>
                  <a:gd name="connsiteY4" fmla="*/ 33253 h 52482"/>
                  <a:gd name="connsiteX5" fmla="*/ -97 w 60769"/>
                  <a:gd name="connsiteY5" fmla="*/ 52303 h 5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769" h="52482">
                    <a:moveTo>
                      <a:pt x="951" y="32206"/>
                    </a:moveTo>
                    <a:cubicBezTo>
                      <a:pt x="951" y="32206"/>
                      <a:pt x="27621" y="19728"/>
                      <a:pt x="36670" y="15918"/>
                    </a:cubicBezTo>
                    <a:cubicBezTo>
                      <a:pt x="57815" y="6964"/>
                      <a:pt x="60673" y="-179"/>
                      <a:pt x="60673" y="-179"/>
                    </a:cubicBezTo>
                    <a:cubicBezTo>
                      <a:pt x="59882" y="6974"/>
                      <a:pt x="58644" y="14070"/>
                      <a:pt x="56958" y="21061"/>
                    </a:cubicBezTo>
                    <a:cubicBezTo>
                      <a:pt x="56958" y="21061"/>
                      <a:pt x="56006" y="27062"/>
                      <a:pt x="43813" y="33253"/>
                    </a:cubicBezTo>
                    <a:cubicBezTo>
                      <a:pt x="31622" y="39445"/>
                      <a:pt x="-97" y="52303"/>
                      <a:pt x="-97" y="52303"/>
                    </a:cubicBezTo>
                    <a:close/>
                  </a:path>
                </a:pathLst>
              </a:custGeom>
              <a:solidFill>
                <a:srgbClr val="282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61A57AC-261C-C2F7-9F6A-51F1A8E03548}"/>
                  </a:ext>
                </a:extLst>
              </p:cNvPr>
              <p:cNvSpPr/>
              <p:nvPr/>
            </p:nvSpPr>
            <p:spPr>
              <a:xfrm>
                <a:off x="7640193" y="2211422"/>
                <a:ext cx="549248" cy="1001215"/>
              </a:xfrm>
              <a:custGeom>
                <a:avLst/>
                <a:gdLst>
                  <a:gd name="connsiteX0" fmla="*/ 353007 w 549248"/>
                  <a:gd name="connsiteY0" fmla="*/ 94785 h 1001215"/>
                  <a:gd name="connsiteX1" fmla="*/ 106 w 549248"/>
                  <a:gd name="connsiteY1" fmla="*/ 552652 h 1001215"/>
                  <a:gd name="connsiteX2" fmla="*/ 45921 w 549248"/>
                  <a:gd name="connsiteY2" fmla="*/ 937081 h 1001215"/>
                  <a:gd name="connsiteX3" fmla="*/ 101547 w 549248"/>
                  <a:gd name="connsiteY3" fmla="*/ 989945 h 1001215"/>
                  <a:gd name="connsiteX4" fmla="*/ 238993 w 549248"/>
                  <a:gd name="connsiteY4" fmla="*/ 976990 h 1001215"/>
                  <a:gd name="connsiteX5" fmla="*/ 264139 w 549248"/>
                  <a:gd name="connsiteY5" fmla="*/ 955750 h 1001215"/>
                  <a:gd name="connsiteX6" fmla="*/ 230992 w 549248"/>
                  <a:gd name="connsiteY6" fmla="*/ 573702 h 1001215"/>
                  <a:gd name="connsiteX7" fmla="*/ 493310 w 549248"/>
                  <a:gd name="connsiteY7" fmla="*/ 262330 h 1001215"/>
                  <a:gd name="connsiteX8" fmla="*/ 534363 w 549248"/>
                  <a:gd name="connsiteY8" fmla="*/ -179 h 1001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9248" h="1001215">
                    <a:moveTo>
                      <a:pt x="353007" y="94785"/>
                    </a:moveTo>
                    <a:cubicBezTo>
                      <a:pt x="353007" y="94785"/>
                      <a:pt x="-9895" y="449020"/>
                      <a:pt x="106" y="552652"/>
                    </a:cubicBezTo>
                    <a:cubicBezTo>
                      <a:pt x="10583" y="661141"/>
                      <a:pt x="45921" y="937081"/>
                      <a:pt x="45921" y="937081"/>
                    </a:cubicBezTo>
                    <a:cubicBezTo>
                      <a:pt x="40301" y="960036"/>
                      <a:pt x="51255" y="975181"/>
                      <a:pt x="101547" y="989945"/>
                    </a:cubicBezTo>
                    <a:cubicBezTo>
                      <a:pt x="206322" y="1020996"/>
                      <a:pt x="238993" y="976990"/>
                      <a:pt x="238993" y="976990"/>
                    </a:cubicBezTo>
                    <a:cubicBezTo>
                      <a:pt x="248518" y="968037"/>
                      <a:pt x="261186" y="963465"/>
                      <a:pt x="264139" y="955750"/>
                    </a:cubicBezTo>
                    <a:cubicBezTo>
                      <a:pt x="264139" y="955750"/>
                      <a:pt x="216514" y="619612"/>
                      <a:pt x="230992" y="573702"/>
                    </a:cubicBezTo>
                    <a:cubicBezTo>
                      <a:pt x="238517" y="549699"/>
                      <a:pt x="423397" y="343482"/>
                      <a:pt x="493310" y="262330"/>
                    </a:cubicBezTo>
                    <a:cubicBezTo>
                      <a:pt x="587132" y="153554"/>
                      <a:pt x="534363" y="-179"/>
                      <a:pt x="534363" y="-17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44906F-3975-0759-360D-6371E370A2D1}"/>
                  </a:ext>
                </a:extLst>
              </p:cNvPr>
              <p:cNvSpPr/>
              <p:nvPr/>
            </p:nvSpPr>
            <p:spPr>
              <a:xfrm>
                <a:off x="8607761" y="2863960"/>
                <a:ext cx="235170" cy="353908"/>
              </a:xfrm>
              <a:custGeom>
                <a:avLst/>
                <a:gdLst>
                  <a:gd name="connsiteX0" fmla="*/ 151535 w 235170"/>
                  <a:gd name="connsiteY0" fmla="*/ -160 h 353908"/>
                  <a:gd name="connsiteX1" fmla="*/ 218210 w 235170"/>
                  <a:gd name="connsiteY1" fmla="*/ 23938 h 353908"/>
                  <a:gd name="connsiteX2" fmla="*/ 234879 w 235170"/>
                  <a:gd name="connsiteY2" fmla="*/ 65372 h 353908"/>
                  <a:gd name="connsiteX3" fmla="*/ 220020 w 235170"/>
                  <a:gd name="connsiteY3" fmla="*/ 125951 h 353908"/>
                  <a:gd name="connsiteX4" fmla="*/ 206875 w 235170"/>
                  <a:gd name="connsiteY4" fmla="*/ 131666 h 353908"/>
                  <a:gd name="connsiteX5" fmla="*/ 211162 w 235170"/>
                  <a:gd name="connsiteY5" fmla="*/ 235965 h 353908"/>
                  <a:gd name="connsiteX6" fmla="*/ 115054 w 235170"/>
                  <a:gd name="connsiteY6" fmla="*/ 344169 h 353908"/>
                  <a:gd name="connsiteX7" fmla="*/ 73907 w 235170"/>
                  <a:gd name="connsiteY7" fmla="*/ 353122 h 353908"/>
                  <a:gd name="connsiteX8" fmla="*/ 4850 w 235170"/>
                  <a:gd name="connsiteY8" fmla="*/ 333025 h 353908"/>
                  <a:gd name="connsiteX9" fmla="*/ 7517 w 235170"/>
                  <a:gd name="connsiteY9" fmla="*/ 296163 h 353908"/>
                  <a:gd name="connsiteX10" fmla="*/ 53809 w 235170"/>
                  <a:gd name="connsiteY10" fmla="*/ 207104 h 353908"/>
                  <a:gd name="connsiteX11" fmla="*/ 34759 w 235170"/>
                  <a:gd name="connsiteY11" fmla="*/ 149954 h 35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170" h="353908">
                    <a:moveTo>
                      <a:pt x="151535" y="-160"/>
                    </a:moveTo>
                    <a:cubicBezTo>
                      <a:pt x="175976" y="-646"/>
                      <a:pt x="199732" y="7936"/>
                      <a:pt x="218210" y="23938"/>
                    </a:cubicBezTo>
                    <a:cubicBezTo>
                      <a:pt x="230079" y="34283"/>
                      <a:pt x="236279" y="49685"/>
                      <a:pt x="234879" y="65372"/>
                    </a:cubicBezTo>
                    <a:cubicBezTo>
                      <a:pt x="231116" y="85841"/>
                      <a:pt x="226154" y="106063"/>
                      <a:pt x="220020" y="125951"/>
                    </a:cubicBezTo>
                    <a:lnTo>
                      <a:pt x="206875" y="131666"/>
                    </a:lnTo>
                    <a:cubicBezTo>
                      <a:pt x="206875" y="131666"/>
                      <a:pt x="216400" y="203199"/>
                      <a:pt x="211162" y="235965"/>
                    </a:cubicBezTo>
                    <a:cubicBezTo>
                      <a:pt x="205923" y="268731"/>
                      <a:pt x="143153" y="324928"/>
                      <a:pt x="115054" y="344169"/>
                    </a:cubicBezTo>
                    <a:cubicBezTo>
                      <a:pt x="102853" y="351998"/>
                      <a:pt x="88251" y="355170"/>
                      <a:pt x="73907" y="353122"/>
                    </a:cubicBezTo>
                    <a:cubicBezTo>
                      <a:pt x="73907" y="353122"/>
                      <a:pt x="8851" y="338644"/>
                      <a:pt x="4850" y="333025"/>
                    </a:cubicBezTo>
                    <a:cubicBezTo>
                      <a:pt x="-2627" y="321528"/>
                      <a:pt x="-1541" y="306459"/>
                      <a:pt x="7517" y="296163"/>
                    </a:cubicBezTo>
                    <a:cubicBezTo>
                      <a:pt x="19709" y="279780"/>
                      <a:pt x="52094" y="230726"/>
                      <a:pt x="53809" y="207104"/>
                    </a:cubicBezTo>
                    <a:cubicBezTo>
                      <a:pt x="55428" y="185197"/>
                      <a:pt x="34759" y="149954"/>
                      <a:pt x="34759" y="149954"/>
                    </a:cubicBezTo>
                    <a:close/>
                  </a:path>
                </a:pathLst>
              </a:custGeom>
              <a:solidFill>
                <a:srgbClr val="3636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FC4845B-2A51-143B-8463-AB4EC9707955}"/>
                  </a:ext>
                </a:extLst>
              </p:cNvPr>
              <p:cNvSpPr/>
              <p:nvPr/>
            </p:nvSpPr>
            <p:spPr>
              <a:xfrm>
                <a:off x="4265971" y="2316962"/>
                <a:ext cx="3660746" cy="3070044"/>
              </a:xfrm>
              <a:custGeom>
                <a:avLst/>
                <a:gdLst>
                  <a:gd name="connsiteX0" fmla="*/ 3660554 w 3660746"/>
                  <a:gd name="connsiteY0" fmla="*/ 1072904 h 3070044"/>
                  <a:gd name="connsiteX1" fmla="*/ 2230471 w 3660746"/>
                  <a:gd name="connsiteY1" fmla="*/ 39537 h 3070044"/>
                  <a:gd name="connsiteX2" fmla="*/ 2166558 w 3660746"/>
                  <a:gd name="connsiteY2" fmla="*/ 235371 h 3070044"/>
                  <a:gd name="connsiteX3" fmla="*/ 2119885 w 3660746"/>
                  <a:gd name="connsiteY3" fmla="*/ 378246 h 3070044"/>
                  <a:gd name="connsiteX4" fmla="*/ 2120838 w 3660746"/>
                  <a:gd name="connsiteY4" fmla="*/ 14105 h 3070044"/>
                  <a:gd name="connsiteX5" fmla="*/ 58866 w 3660746"/>
                  <a:gd name="connsiteY5" fmla="*/ 824873 h 3070044"/>
                  <a:gd name="connsiteX6" fmla="*/ 58866 w 3660746"/>
                  <a:gd name="connsiteY6" fmla="*/ 931553 h 3070044"/>
                  <a:gd name="connsiteX7" fmla="*/ 26195 w 3660746"/>
                  <a:gd name="connsiteY7" fmla="*/ 927933 h 3070044"/>
                  <a:gd name="connsiteX8" fmla="*/ -94 w 3660746"/>
                  <a:gd name="connsiteY8" fmla="*/ 2001020 h 3070044"/>
                  <a:gd name="connsiteX9" fmla="*/ 536164 w 3660746"/>
                  <a:gd name="connsiteY9" fmla="*/ 2747970 h 3070044"/>
                  <a:gd name="connsiteX10" fmla="*/ 1429990 w 3660746"/>
                  <a:gd name="connsiteY10" fmla="*/ 3030291 h 3070044"/>
                  <a:gd name="connsiteX11" fmla="*/ 1540670 w 3660746"/>
                  <a:gd name="connsiteY11" fmla="*/ 2691582 h 3070044"/>
                  <a:gd name="connsiteX12" fmla="*/ 1539622 w 3660746"/>
                  <a:gd name="connsiteY12" fmla="*/ 3055533 h 3070044"/>
                  <a:gd name="connsiteX13" fmla="*/ 3601690 w 3660746"/>
                  <a:gd name="connsiteY13" fmla="*/ 2244765 h 3070044"/>
                  <a:gd name="connsiteX14" fmla="*/ 3601690 w 3660746"/>
                  <a:gd name="connsiteY14" fmla="*/ 2138180 h 3070044"/>
                  <a:gd name="connsiteX15" fmla="*/ 3634360 w 3660746"/>
                  <a:gd name="connsiteY15" fmla="*/ 2141799 h 3070044"/>
                  <a:gd name="connsiteX16" fmla="*/ 3660650 w 3660746"/>
                  <a:gd name="connsiteY16" fmla="*/ 1068713 h 3070044"/>
                  <a:gd name="connsiteX17" fmla="*/ 3660554 w 3660746"/>
                  <a:gd name="connsiteY17" fmla="*/ 1072904 h 307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0746" h="3070044">
                    <a:moveTo>
                      <a:pt x="3660554" y="1072904"/>
                    </a:moveTo>
                    <a:cubicBezTo>
                      <a:pt x="3665221" y="584462"/>
                      <a:pt x="3078862" y="147074"/>
                      <a:pt x="2230471" y="39537"/>
                    </a:cubicBezTo>
                    <a:lnTo>
                      <a:pt x="2166558" y="235371"/>
                    </a:lnTo>
                    <a:lnTo>
                      <a:pt x="2119885" y="378246"/>
                    </a:lnTo>
                    <a:lnTo>
                      <a:pt x="2120838" y="14105"/>
                    </a:lnTo>
                    <a:cubicBezTo>
                      <a:pt x="1169195" y="-77335"/>
                      <a:pt x="262034" y="279281"/>
                      <a:pt x="58866" y="824873"/>
                    </a:cubicBezTo>
                    <a:lnTo>
                      <a:pt x="58866" y="931553"/>
                    </a:lnTo>
                    <a:lnTo>
                      <a:pt x="26195" y="927933"/>
                    </a:lnTo>
                    <a:cubicBezTo>
                      <a:pt x="-5904" y="1042233"/>
                      <a:pt x="2668" y="1013658"/>
                      <a:pt x="-94" y="2001020"/>
                    </a:cubicBezTo>
                    <a:cubicBezTo>
                      <a:pt x="-951" y="2286103"/>
                      <a:pt x="199931" y="2553470"/>
                      <a:pt x="536164" y="2747970"/>
                    </a:cubicBezTo>
                    <a:cubicBezTo>
                      <a:pt x="774289" y="2885226"/>
                      <a:pt x="1079660" y="2986095"/>
                      <a:pt x="1429990" y="3030291"/>
                    </a:cubicBezTo>
                    <a:lnTo>
                      <a:pt x="1540670" y="2691582"/>
                    </a:lnTo>
                    <a:lnTo>
                      <a:pt x="1539622" y="3055533"/>
                    </a:lnTo>
                    <a:cubicBezTo>
                      <a:pt x="2491360" y="3147163"/>
                      <a:pt x="3398617" y="2790357"/>
                      <a:pt x="3601690" y="2244765"/>
                    </a:cubicBezTo>
                    <a:lnTo>
                      <a:pt x="3601690" y="2138180"/>
                    </a:lnTo>
                    <a:lnTo>
                      <a:pt x="3634360" y="2141799"/>
                    </a:lnTo>
                    <a:cubicBezTo>
                      <a:pt x="3665412" y="2031214"/>
                      <a:pt x="3657887" y="2053598"/>
                      <a:pt x="3660650" y="1068713"/>
                    </a:cubicBezTo>
                    <a:cubicBezTo>
                      <a:pt x="3660554" y="1070142"/>
                      <a:pt x="3660554" y="1071570"/>
                      <a:pt x="3660554" y="1072904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8CA85128-1EBE-5F05-6A77-D3439070325C}"/>
                  </a:ext>
                </a:extLst>
              </p:cNvPr>
              <p:cNvGrpSpPr/>
              <p:nvPr/>
            </p:nvGrpSpPr>
            <p:grpSpPr>
              <a:xfrm>
                <a:off x="4265590" y="2220270"/>
                <a:ext cx="3661032" cy="3058648"/>
                <a:chOff x="4266149" y="1892892"/>
                <a:chExt cx="3661032" cy="3058648"/>
              </a:xfrm>
            </p:grpSpPr>
            <p:grpSp>
              <p:nvGrpSpPr>
                <p:cNvPr id="20" name="Graphic 2">
                  <a:extLst>
                    <a:ext uri="{FF2B5EF4-FFF2-40B4-BE49-F238E27FC236}">
                      <a16:creationId xmlns:a16="http://schemas.microsoft.com/office/drawing/2014/main" id="{2B1C9D02-50CA-92AA-0BFB-D34635D84DF4}"/>
                    </a:ext>
                  </a:extLst>
                </p:cNvPr>
                <p:cNvGrpSpPr/>
                <p:nvPr/>
              </p:nvGrpSpPr>
              <p:grpSpPr>
                <a:xfrm>
                  <a:off x="4660868" y="2094047"/>
                  <a:ext cx="1662588" cy="1566504"/>
                  <a:chOff x="4660868" y="2094047"/>
                  <a:chExt cx="1662588" cy="1566504"/>
                </a:xfrm>
                <a:solidFill>
                  <a:srgbClr val="A43A38"/>
                </a:solidFill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6D4DAF33-C70D-4C24-6E14-40F5A06F3A16}"/>
                      </a:ext>
                    </a:extLst>
                  </p:cNvPr>
                  <p:cNvSpPr/>
                  <p:nvPr/>
                </p:nvSpPr>
                <p:spPr>
                  <a:xfrm>
                    <a:off x="4660868" y="2094047"/>
                    <a:ext cx="1662588" cy="1566504"/>
                  </a:xfrm>
                  <a:custGeom>
                    <a:avLst/>
                    <a:gdLst>
                      <a:gd name="connsiteX0" fmla="*/ 1662492 w 1662588"/>
                      <a:gd name="connsiteY0" fmla="*/ 8892 h 1566504"/>
                      <a:gd name="connsiteX1" fmla="*/ 1659920 w 1662588"/>
                      <a:gd name="connsiteY1" fmla="*/ 913767 h 1566504"/>
                      <a:gd name="connsiteX2" fmla="*/ 390428 w 1662588"/>
                      <a:gd name="connsiteY2" fmla="*/ 1159417 h 1566504"/>
                      <a:gd name="connsiteX3" fmla="*/ -97 w 1662588"/>
                      <a:gd name="connsiteY3" fmla="*/ 1566325 h 1566504"/>
                      <a:gd name="connsiteX4" fmla="*/ 2475 w 1662588"/>
                      <a:gd name="connsiteY4" fmla="*/ 661450 h 1566504"/>
                      <a:gd name="connsiteX5" fmla="*/ 393000 w 1662588"/>
                      <a:gd name="connsiteY5" fmla="*/ 254542 h 1566504"/>
                      <a:gd name="connsiteX6" fmla="*/ 1662492 w 1662588"/>
                      <a:gd name="connsiteY6" fmla="*/ 8892 h 1566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62588" h="1566504">
                        <a:moveTo>
                          <a:pt x="1662492" y="8892"/>
                        </a:moveTo>
                        <a:lnTo>
                          <a:pt x="1659920" y="913767"/>
                        </a:lnTo>
                        <a:cubicBezTo>
                          <a:pt x="1177860" y="873191"/>
                          <a:pt x="712278" y="971774"/>
                          <a:pt x="390428" y="1159417"/>
                        </a:cubicBezTo>
                        <a:cubicBezTo>
                          <a:pt x="203643" y="1268288"/>
                          <a:pt x="65340" y="1407067"/>
                          <a:pt x="-97" y="1566325"/>
                        </a:cubicBezTo>
                        <a:lnTo>
                          <a:pt x="2475" y="661450"/>
                        </a:lnTo>
                        <a:cubicBezTo>
                          <a:pt x="67531" y="502287"/>
                          <a:pt x="205834" y="363413"/>
                          <a:pt x="393000" y="254542"/>
                        </a:cubicBezTo>
                        <a:cubicBezTo>
                          <a:pt x="714850" y="66804"/>
                          <a:pt x="1180241" y="-31779"/>
                          <a:pt x="1662492" y="8892"/>
                        </a:cubicBezTo>
                        <a:close/>
                      </a:path>
                    </a:pathLst>
                  </a:custGeom>
                  <a:solidFill>
                    <a:srgbClr val="A43A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431F6B77-954A-9BFA-E052-A661954F13BA}"/>
                      </a:ext>
                    </a:extLst>
                  </p:cNvPr>
                  <p:cNvSpPr/>
                  <p:nvPr/>
                </p:nvSpPr>
                <p:spPr>
                  <a:xfrm>
                    <a:off x="4660868" y="2094047"/>
                    <a:ext cx="1662588" cy="1566504"/>
                  </a:xfrm>
                  <a:custGeom>
                    <a:avLst/>
                    <a:gdLst>
                      <a:gd name="connsiteX0" fmla="*/ 1662492 w 1662588"/>
                      <a:gd name="connsiteY0" fmla="*/ 8892 h 1566504"/>
                      <a:gd name="connsiteX1" fmla="*/ 1659920 w 1662588"/>
                      <a:gd name="connsiteY1" fmla="*/ 913767 h 1566504"/>
                      <a:gd name="connsiteX2" fmla="*/ 390428 w 1662588"/>
                      <a:gd name="connsiteY2" fmla="*/ 1159417 h 1566504"/>
                      <a:gd name="connsiteX3" fmla="*/ -97 w 1662588"/>
                      <a:gd name="connsiteY3" fmla="*/ 1566325 h 1566504"/>
                      <a:gd name="connsiteX4" fmla="*/ 2475 w 1662588"/>
                      <a:gd name="connsiteY4" fmla="*/ 661450 h 1566504"/>
                      <a:gd name="connsiteX5" fmla="*/ 393000 w 1662588"/>
                      <a:gd name="connsiteY5" fmla="*/ 254542 h 1566504"/>
                      <a:gd name="connsiteX6" fmla="*/ 1662492 w 1662588"/>
                      <a:gd name="connsiteY6" fmla="*/ 8892 h 1566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62588" h="1566504">
                        <a:moveTo>
                          <a:pt x="1662492" y="8892"/>
                        </a:moveTo>
                        <a:lnTo>
                          <a:pt x="1659920" y="913767"/>
                        </a:lnTo>
                        <a:cubicBezTo>
                          <a:pt x="1177860" y="873191"/>
                          <a:pt x="712278" y="971774"/>
                          <a:pt x="390428" y="1159417"/>
                        </a:cubicBezTo>
                        <a:cubicBezTo>
                          <a:pt x="203643" y="1268288"/>
                          <a:pt x="65340" y="1407067"/>
                          <a:pt x="-97" y="1566325"/>
                        </a:cubicBezTo>
                        <a:lnTo>
                          <a:pt x="2475" y="661450"/>
                        </a:lnTo>
                        <a:cubicBezTo>
                          <a:pt x="67531" y="502287"/>
                          <a:pt x="205834" y="363413"/>
                          <a:pt x="393000" y="254542"/>
                        </a:cubicBezTo>
                        <a:cubicBezTo>
                          <a:pt x="714850" y="66804"/>
                          <a:pt x="1180432" y="-31779"/>
                          <a:pt x="1662492" y="8892"/>
                        </a:cubicBezTo>
                        <a:close/>
                      </a:path>
                    </a:pathLst>
                  </a:custGeom>
                  <a:solidFill>
                    <a:srgbClr val="A43A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3" name="Graphic 2">
                  <a:extLst>
                    <a:ext uri="{FF2B5EF4-FFF2-40B4-BE49-F238E27FC236}">
                      <a16:creationId xmlns:a16="http://schemas.microsoft.com/office/drawing/2014/main" id="{E44A9E32-7759-0A88-D219-290823CD6131}"/>
                    </a:ext>
                  </a:extLst>
                </p:cNvPr>
                <p:cNvGrpSpPr/>
                <p:nvPr/>
              </p:nvGrpSpPr>
              <p:grpSpPr>
                <a:xfrm>
                  <a:off x="5032152" y="2313395"/>
                  <a:ext cx="1221200" cy="1388399"/>
                  <a:chOff x="5032152" y="2313395"/>
                  <a:chExt cx="1221200" cy="1388399"/>
                </a:xfrm>
                <a:solidFill>
                  <a:srgbClr val="A43A38"/>
                </a:solidFill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6144D57E-4CD6-6D6D-6EF1-C28F21DF122C}"/>
                      </a:ext>
                    </a:extLst>
                  </p:cNvPr>
                  <p:cNvSpPr/>
                  <p:nvPr/>
                </p:nvSpPr>
                <p:spPr>
                  <a:xfrm>
                    <a:off x="5032152" y="2313871"/>
                    <a:ext cx="1221200" cy="1387924"/>
                  </a:xfrm>
                  <a:custGeom>
                    <a:avLst/>
                    <a:gdLst>
                      <a:gd name="connsiteX0" fmla="*/ 1221103 w 1221200"/>
                      <a:gd name="connsiteY0" fmla="*/ 3762 h 1387924"/>
                      <a:gd name="connsiteX1" fmla="*/ 1218532 w 1221200"/>
                      <a:gd name="connsiteY1" fmla="*/ 908637 h 1387924"/>
                      <a:gd name="connsiteX2" fmla="*/ 290987 w 1221200"/>
                      <a:gd name="connsiteY2" fmla="*/ 1097708 h 1387924"/>
                      <a:gd name="connsiteX3" fmla="*/ -97 w 1221200"/>
                      <a:gd name="connsiteY3" fmla="*/ 1387745 h 1387924"/>
                      <a:gd name="connsiteX4" fmla="*/ 2475 w 1221200"/>
                      <a:gd name="connsiteY4" fmla="*/ 482394 h 1387924"/>
                      <a:gd name="connsiteX5" fmla="*/ 293559 w 1221200"/>
                      <a:gd name="connsiteY5" fmla="*/ 192357 h 1387924"/>
                      <a:gd name="connsiteX6" fmla="*/ 1221103 w 1221200"/>
                      <a:gd name="connsiteY6" fmla="*/ 3762 h 1387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200" h="1387924">
                        <a:moveTo>
                          <a:pt x="1221103" y="3762"/>
                        </a:moveTo>
                        <a:lnTo>
                          <a:pt x="1218532" y="908637"/>
                        </a:lnTo>
                        <a:cubicBezTo>
                          <a:pt x="866107" y="886158"/>
                          <a:pt x="527874" y="960453"/>
                          <a:pt x="290987" y="1097708"/>
                        </a:cubicBezTo>
                        <a:cubicBezTo>
                          <a:pt x="155732" y="1176004"/>
                          <a:pt x="53434" y="1274778"/>
                          <a:pt x="-97" y="1387745"/>
                        </a:cubicBezTo>
                        <a:lnTo>
                          <a:pt x="2475" y="482394"/>
                        </a:lnTo>
                        <a:cubicBezTo>
                          <a:pt x="56006" y="369427"/>
                          <a:pt x="158304" y="270653"/>
                          <a:pt x="293559" y="192357"/>
                        </a:cubicBezTo>
                        <a:cubicBezTo>
                          <a:pt x="530446" y="55673"/>
                          <a:pt x="868298" y="-18621"/>
                          <a:pt x="1221103" y="3762"/>
                        </a:cubicBezTo>
                        <a:close/>
                      </a:path>
                    </a:pathLst>
                  </a:custGeom>
                  <a:solidFill>
                    <a:srgbClr val="A43A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4E988CA6-CE8C-5D18-20DB-43D988278713}"/>
                      </a:ext>
                    </a:extLst>
                  </p:cNvPr>
                  <p:cNvSpPr/>
                  <p:nvPr/>
                </p:nvSpPr>
                <p:spPr>
                  <a:xfrm>
                    <a:off x="5032152" y="2313395"/>
                    <a:ext cx="1221200" cy="1388399"/>
                  </a:xfrm>
                  <a:custGeom>
                    <a:avLst/>
                    <a:gdLst>
                      <a:gd name="connsiteX0" fmla="*/ 1221103 w 1221200"/>
                      <a:gd name="connsiteY0" fmla="*/ 4238 h 1388399"/>
                      <a:gd name="connsiteX1" fmla="*/ 1218532 w 1221200"/>
                      <a:gd name="connsiteY1" fmla="*/ 909113 h 1388399"/>
                      <a:gd name="connsiteX2" fmla="*/ 290987 w 1221200"/>
                      <a:gd name="connsiteY2" fmla="*/ 1098184 h 1388399"/>
                      <a:gd name="connsiteX3" fmla="*/ -97 w 1221200"/>
                      <a:gd name="connsiteY3" fmla="*/ 1388220 h 1388399"/>
                      <a:gd name="connsiteX4" fmla="*/ 2475 w 1221200"/>
                      <a:gd name="connsiteY4" fmla="*/ 482869 h 1388399"/>
                      <a:gd name="connsiteX5" fmla="*/ 293559 w 1221200"/>
                      <a:gd name="connsiteY5" fmla="*/ 192833 h 1388399"/>
                      <a:gd name="connsiteX6" fmla="*/ 1221103 w 1221200"/>
                      <a:gd name="connsiteY6" fmla="*/ 3762 h 1388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200" h="1388399">
                        <a:moveTo>
                          <a:pt x="1221103" y="4238"/>
                        </a:moveTo>
                        <a:lnTo>
                          <a:pt x="1218532" y="909113"/>
                        </a:lnTo>
                        <a:cubicBezTo>
                          <a:pt x="866107" y="886634"/>
                          <a:pt x="527874" y="960929"/>
                          <a:pt x="290987" y="1098184"/>
                        </a:cubicBezTo>
                        <a:cubicBezTo>
                          <a:pt x="155732" y="1176480"/>
                          <a:pt x="53434" y="1275254"/>
                          <a:pt x="-97" y="1388220"/>
                        </a:cubicBezTo>
                        <a:lnTo>
                          <a:pt x="2475" y="482869"/>
                        </a:lnTo>
                        <a:cubicBezTo>
                          <a:pt x="56006" y="369903"/>
                          <a:pt x="158304" y="271128"/>
                          <a:pt x="293559" y="192833"/>
                        </a:cubicBezTo>
                        <a:cubicBezTo>
                          <a:pt x="530446" y="55673"/>
                          <a:pt x="868298" y="-18622"/>
                          <a:pt x="1221103" y="3762"/>
                        </a:cubicBezTo>
                        <a:close/>
                      </a:path>
                    </a:pathLst>
                  </a:custGeom>
                  <a:solidFill>
                    <a:srgbClr val="A43A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78E975F-6DE9-BC53-33E8-86D3B5DA3B3D}"/>
                    </a:ext>
                  </a:extLst>
                </p:cNvPr>
                <p:cNvSpPr/>
                <p:nvPr/>
              </p:nvSpPr>
              <p:spPr>
                <a:xfrm>
                  <a:off x="4325016" y="1892892"/>
                  <a:ext cx="2062352" cy="862784"/>
                </a:xfrm>
                <a:custGeom>
                  <a:avLst/>
                  <a:gdLst>
                    <a:gd name="connsiteX0" fmla="*/ 2062256 w 2062352"/>
                    <a:gd name="connsiteY0" fmla="*/ 14118 h 862784"/>
                    <a:gd name="connsiteX1" fmla="*/ 1998344 w 2062352"/>
                    <a:gd name="connsiteY1" fmla="*/ 210047 h 862784"/>
                    <a:gd name="connsiteX2" fmla="*/ 728852 w 2062352"/>
                    <a:gd name="connsiteY2" fmla="*/ 455697 h 862784"/>
                    <a:gd name="connsiteX3" fmla="*/ 338327 w 2062352"/>
                    <a:gd name="connsiteY3" fmla="*/ 862605 h 862784"/>
                    <a:gd name="connsiteX4" fmla="*/ -97 w 2062352"/>
                    <a:gd name="connsiteY4" fmla="*/ 824505 h 862784"/>
                    <a:gd name="connsiteX5" fmla="*/ 2062256 w 2062352"/>
                    <a:gd name="connsiteY5" fmla="*/ 14118 h 862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62352" h="862784">
                      <a:moveTo>
                        <a:pt x="2062256" y="14118"/>
                      </a:moveTo>
                      <a:lnTo>
                        <a:pt x="1998344" y="210047"/>
                      </a:lnTo>
                      <a:cubicBezTo>
                        <a:pt x="1516283" y="169376"/>
                        <a:pt x="1050701" y="267959"/>
                        <a:pt x="728852" y="455697"/>
                      </a:cubicBezTo>
                      <a:cubicBezTo>
                        <a:pt x="542066" y="564568"/>
                        <a:pt x="403763" y="703347"/>
                        <a:pt x="338327" y="862605"/>
                      </a:cubicBezTo>
                      <a:lnTo>
                        <a:pt x="-97" y="824505"/>
                      </a:lnTo>
                      <a:cubicBezTo>
                        <a:pt x="203452" y="279675"/>
                        <a:pt x="1110613" y="-77417"/>
                        <a:pt x="2062256" y="1411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B730BF4-3556-F4C0-6A35-0F0073DFAFA3}"/>
                    </a:ext>
                  </a:extLst>
                </p:cNvPr>
                <p:cNvSpPr/>
                <p:nvPr/>
              </p:nvSpPr>
              <p:spPr>
                <a:xfrm>
                  <a:off x="4663821" y="2094047"/>
                  <a:ext cx="1659635" cy="702872"/>
                </a:xfrm>
                <a:custGeom>
                  <a:avLst/>
                  <a:gdLst>
                    <a:gd name="connsiteX0" fmla="*/ 1659539 w 1659635"/>
                    <a:gd name="connsiteY0" fmla="*/ 8892 h 702872"/>
                    <a:gd name="connsiteX1" fmla="*/ 1589435 w 1659635"/>
                    <a:gd name="connsiteY1" fmla="*/ 223586 h 702872"/>
                    <a:gd name="connsiteX2" fmla="*/ 661891 w 1659635"/>
                    <a:gd name="connsiteY2" fmla="*/ 412657 h 702872"/>
                    <a:gd name="connsiteX3" fmla="*/ 370806 w 1659635"/>
                    <a:gd name="connsiteY3" fmla="*/ 702693 h 702872"/>
                    <a:gd name="connsiteX4" fmla="*/ -97 w 1659635"/>
                    <a:gd name="connsiteY4" fmla="*/ 661450 h 702872"/>
                    <a:gd name="connsiteX5" fmla="*/ 390428 w 1659635"/>
                    <a:gd name="connsiteY5" fmla="*/ 254542 h 702872"/>
                    <a:gd name="connsiteX6" fmla="*/ 1659539 w 1659635"/>
                    <a:gd name="connsiteY6" fmla="*/ 8892 h 70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59635" h="702872">
                      <a:moveTo>
                        <a:pt x="1659539" y="8892"/>
                      </a:moveTo>
                      <a:lnTo>
                        <a:pt x="1589435" y="223586"/>
                      </a:lnTo>
                      <a:cubicBezTo>
                        <a:pt x="1237010" y="201202"/>
                        <a:pt x="898777" y="275497"/>
                        <a:pt x="661891" y="412657"/>
                      </a:cubicBezTo>
                      <a:cubicBezTo>
                        <a:pt x="526636" y="490952"/>
                        <a:pt x="424337" y="589727"/>
                        <a:pt x="370806" y="702693"/>
                      </a:cubicBezTo>
                      <a:lnTo>
                        <a:pt x="-97" y="661450"/>
                      </a:lnTo>
                      <a:cubicBezTo>
                        <a:pt x="64959" y="502287"/>
                        <a:pt x="203262" y="363413"/>
                        <a:pt x="390428" y="254542"/>
                      </a:cubicBezTo>
                      <a:cubicBezTo>
                        <a:pt x="711897" y="66804"/>
                        <a:pt x="1177288" y="-31779"/>
                        <a:pt x="1659539" y="889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8" name="Graphic 2">
                  <a:extLst>
                    <a:ext uri="{FF2B5EF4-FFF2-40B4-BE49-F238E27FC236}">
                      <a16:creationId xmlns:a16="http://schemas.microsoft.com/office/drawing/2014/main" id="{13F9A97F-46F6-2913-A2F7-74FCFC0D1F33}"/>
                    </a:ext>
                  </a:extLst>
                </p:cNvPr>
                <p:cNvGrpSpPr/>
                <p:nvPr/>
              </p:nvGrpSpPr>
              <p:grpSpPr>
                <a:xfrm>
                  <a:off x="5484018" y="2579267"/>
                  <a:ext cx="683894" cy="1172915"/>
                  <a:chOff x="5484018" y="2579267"/>
                  <a:chExt cx="683894" cy="1172915"/>
                </a:xfrm>
                <a:solidFill>
                  <a:srgbClr val="8D3230"/>
                </a:solidFill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B4597A60-274E-55A1-F90E-CA389ECD372D}"/>
                      </a:ext>
                    </a:extLst>
                  </p:cNvPr>
                  <p:cNvSpPr/>
                  <p:nvPr/>
                </p:nvSpPr>
                <p:spPr>
                  <a:xfrm>
                    <a:off x="5484018" y="2579294"/>
                    <a:ext cx="683894" cy="1172888"/>
                  </a:xfrm>
                  <a:custGeom>
                    <a:avLst/>
                    <a:gdLst>
                      <a:gd name="connsiteX0" fmla="*/ 683798 w 683894"/>
                      <a:gd name="connsiteY0" fmla="*/ -104 h 1172888"/>
                      <a:gd name="connsiteX1" fmla="*/ 681227 w 683894"/>
                      <a:gd name="connsiteY1" fmla="*/ 904771 h 1172888"/>
                      <a:gd name="connsiteX2" fmla="*/ 162781 w 683894"/>
                      <a:gd name="connsiteY2" fmla="*/ 1026120 h 1172888"/>
                      <a:gd name="connsiteX3" fmla="*/ -97 w 683894"/>
                      <a:gd name="connsiteY3" fmla="*/ 1172709 h 1172888"/>
                      <a:gd name="connsiteX4" fmla="*/ 2380 w 683894"/>
                      <a:gd name="connsiteY4" fmla="*/ 267834 h 1172888"/>
                      <a:gd name="connsiteX5" fmla="*/ 165352 w 683894"/>
                      <a:gd name="connsiteY5" fmla="*/ 121149 h 1172888"/>
                      <a:gd name="connsiteX6" fmla="*/ 683798 w 683894"/>
                      <a:gd name="connsiteY6" fmla="*/ -104 h 1172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83894" h="1172888">
                        <a:moveTo>
                          <a:pt x="683798" y="-104"/>
                        </a:moveTo>
                        <a:lnTo>
                          <a:pt x="681227" y="904771"/>
                        </a:lnTo>
                        <a:cubicBezTo>
                          <a:pt x="483202" y="902580"/>
                          <a:pt x="297178" y="948205"/>
                          <a:pt x="162781" y="1026120"/>
                        </a:cubicBezTo>
                        <a:cubicBezTo>
                          <a:pt x="92391" y="1066887"/>
                          <a:pt x="36193" y="1116512"/>
                          <a:pt x="-97" y="1172709"/>
                        </a:cubicBezTo>
                        <a:lnTo>
                          <a:pt x="2380" y="267834"/>
                        </a:lnTo>
                        <a:cubicBezTo>
                          <a:pt x="38765" y="211542"/>
                          <a:pt x="94963" y="162011"/>
                          <a:pt x="165352" y="121149"/>
                        </a:cubicBezTo>
                        <a:cubicBezTo>
                          <a:pt x="299941" y="43330"/>
                          <a:pt x="485774" y="-2295"/>
                          <a:pt x="683798" y="-104"/>
                        </a:cubicBezTo>
                        <a:close/>
                      </a:path>
                    </a:pathLst>
                  </a:custGeom>
                  <a:solidFill>
                    <a:srgbClr val="8D32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2AEC3D03-ABD2-2240-F65A-760339260FF3}"/>
                      </a:ext>
                    </a:extLst>
                  </p:cNvPr>
                  <p:cNvSpPr/>
                  <p:nvPr/>
                </p:nvSpPr>
                <p:spPr>
                  <a:xfrm>
                    <a:off x="5484018" y="2579267"/>
                    <a:ext cx="683894" cy="1172915"/>
                  </a:xfrm>
                  <a:custGeom>
                    <a:avLst/>
                    <a:gdLst>
                      <a:gd name="connsiteX0" fmla="*/ 683798 w 683894"/>
                      <a:gd name="connsiteY0" fmla="*/ -77 h 1172915"/>
                      <a:gd name="connsiteX1" fmla="*/ 681227 w 683894"/>
                      <a:gd name="connsiteY1" fmla="*/ 904798 h 1172915"/>
                      <a:gd name="connsiteX2" fmla="*/ 162781 w 683894"/>
                      <a:gd name="connsiteY2" fmla="*/ 1026146 h 1172915"/>
                      <a:gd name="connsiteX3" fmla="*/ -97 w 683894"/>
                      <a:gd name="connsiteY3" fmla="*/ 1172736 h 1172915"/>
                      <a:gd name="connsiteX4" fmla="*/ 2380 w 683894"/>
                      <a:gd name="connsiteY4" fmla="*/ 267861 h 1172915"/>
                      <a:gd name="connsiteX5" fmla="*/ 165352 w 683894"/>
                      <a:gd name="connsiteY5" fmla="*/ 121176 h 1172915"/>
                      <a:gd name="connsiteX6" fmla="*/ 683798 w 683894"/>
                      <a:gd name="connsiteY6" fmla="*/ -77 h 1172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83894" h="1172915">
                        <a:moveTo>
                          <a:pt x="683798" y="-77"/>
                        </a:moveTo>
                        <a:lnTo>
                          <a:pt x="681227" y="904798"/>
                        </a:lnTo>
                        <a:cubicBezTo>
                          <a:pt x="483202" y="902607"/>
                          <a:pt x="297178" y="948232"/>
                          <a:pt x="162781" y="1026146"/>
                        </a:cubicBezTo>
                        <a:cubicBezTo>
                          <a:pt x="92391" y="1066913"/>
                          <a:pt x="36193" y="1116539"/>
                          <a:pt x="-97" y="1172736"/>
                        </a:cubicBezTo>
                        <a:lnTo>
                          <a:pt x="2380" y="267861"/>
                        </a:lnTo>
                        <a:cubicBezTo>
                          <a:pt x="38765" y="211569"/>
                          <a:pt x="94963" y="162038"/>
                          <a:pt x="165352" y="121176"/>
                        </a:cubicBezTo>
                        <a:cubicBezTo>
                          <a:pt x="299750" y="43357"/>
                          <a:pt x="485774" y="-2649"/>
                          <a:pt x="683798" y="-77"/>
                        </a:cubicBezTo>
                        <a:close/>
                      </a:path>
                    </a:pathLst>
                  </a:custGeom>
                  <a:solidFill>
                    <a:srgbClr val="8D32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1D6B3CF-8931-945B-C3AE-DFAA1265BAF1}"/>
                    </a:ext>
                  </a:extLst>
                </p:cNvPr>
                <p:cNvSpPr/>
                <p:nvPr/>
              </p:nvSpPr>
              <p:spPr>
                <a:xfrm>
                  <a:off x="5034438" y="2313872"/>
                  <a:ext cx="1218914" cy="533435"/>
                </a:xfrm>
                <a:custGeom>
                  <a:avLst/>
                  <a:gdLst>
                    <a:gd name="connsiteX0" fmla="*/ 1218818 w 1218914"/>
                    <a:gd name="connsiteY0" fmla="*/ 3762 h 533435"/>
                    <a:gd name="connsiteX1" fmla="*/ 1133093 w 1218914"/>
                    <a:gd name="connsiteY1" fmla="*/ 265318 h 533435"/>
                    <a:gd name="connsiteX2" fmla="*/ 614647 w 1218914"/>
                    <a:gd name="connsiteY2" fmla="*/ 386571 h 533435"/>
                    <a:gd name="connsiteX3" fmla="*/ 451674 w 1218914"/>
                    <a:gd name="connsiteY3" fmla="*/ 533256 h 533435"/>
                    <a:gd name="connsiteX4" fmla="*/ -97 w 1218914"/>
                    <a:gd name="connsiteY4" fmla="*/ 482869 h 533435"/>
                    <a:gd name="connsiteX5" fmla="*/ 290987 w 1218914"/>
                    <a:gd name="connsiteY5" fmla="*/ 192833 h 533435"/>
                    <a:gd name="connsiteX6" fmla="*/ 1218818 w 1218914"/>
                    <a:gd name="connsiteY6" fmla="*/ 3762 h 5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18914" h="533435">
                      <a:moveTo>
                        <a:pt x="1218818" y="3762"/>
                      </a:moveTo>
                      <a:lnTo>
                        <a:pt x="1133093" y="265318"/>
                      </a:lnTo>
                      <a:cubicBezTo>
                        <a:pt x="935068" y="263127"/>
                        <a:pt x="749045" y="308752"/>
                        <a:pt x="614647" y="386571"/>
                      </a:cubicBezTo>
                      <a:cubicBezTo>
                        <a:pt x="544257" y="427433"/>
                        <a:pt x="488060" y="476964"/>
                        <a:pt x="451674" y="533256"/>
                      </a:cubicBezTo>
                      <a:lnTo>
                        <a:pt x="-97" y="482869"/>
                      </a:lnTo>
                      <a:cubicBezTo>
                        <a:pt x="53434" y="369903"/>
                        <a:pt x="155732" y="271128"/>
                        <a:pt x="290987" y="192833"/>
                      </a:cubicBezTo>
                      <a:cubicBezTo>
                        <a:pt x="528160" y="55673"/>
                        <a:pt x="866012" y="-18622"/>
                        <a:pt x="1218818" y="3762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EE769C1-A734-8E25-7ECC-7E5458D983C0}"/>
                    </a:ext>
                  </a:extLst>
                </p:cNvPr>
                <p:cNvSpPr/>
                <p:nvPr/>
              </p:nvSpPr>
              <p:spPr>
                <a:xfrm>
                  <a:off x="5486495" y="2579294"/>
                  <a:ext cx="681418" cy="311352"/>
                </a:xfrm>
                <a:custGeom>
                  <a:avLst/>
                  <a:gdLst>
                    <a:gd name="connsiteX0" fmla="*/ 681322 w 681418"/>
                    <a:gd name="connsiteY0" fmla="*/ -104 h 311352"/>
                    <a:gd name="connsiteX1" fmla="*/ 607979 w 681418"/>
                    <a:gd name="connsiteY1" fmla="*/ 224781 h 311352"/>
                    <a:gd name="connsiteX2" fmla="*/ 429004 w 681418"/>
                    <a:gd name="connsiteY2" fmla="*/ 282598 h 311352"/>
                    <a:gd name="connsiteX3" fmla="*/ 388333 w 681418"/>
                    <a:gd name="connsiteY3" fmla="*/ 311173 h 311352"/>
                    <a:gd name="connsiteX4" fmla="*/ -97 w 681418"/>
                    <a:gd name="connsiteY4" fmla="*/ 267929 h 311352"/>
                    <a:gd name="connsiteX5" fmla="*/ 162876 w 681418"/>
                    <a:gd name="connsiteY5" fmla="*/ 121244 h 311352"/>
                    <a:gd name="connsiteX6" fmla="*/ 681322 w 681418"/>
                    <a:gd name="connsiteY6" fmla="*/ -104 h 311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1418" h="311352">
                      <a:moveTo>
                        <a:pt x="681322" y="-104"/>
                      </a:moveTo>
                      <a:lnTo>
                        <a:pt x="607979" y="224781"/>
                      </a:lnTo>
                      <a:cubicBezTo>
                        <a:pt x="545095" y="232068"/>
                        <a:pt x="484268" y="251718"/>
                        <a:pt x="429004" y="282598"/>
                      </a:cubicBezTo>
                      <a:cubicBezTo>
                        <a:pt x="414650" y="290932"/>
                        <a:pt x="401039" y="300495"/>
                        <a:pt x="388333" y="311173"/>
                      </a:cubicBezTo>
                      <a:lnTo>
                        <a:pt x="-97" y="267929"/>
                      </a:lnTo>
                      <a:cubicBezTo>
                        <a:pt x="36289" y="211637"/>
                        <a:pt x="92486" y="162107"/>
                        <a:pt x="162876" y="121244"/>
                      </a:cubicBezTo>
                      <a:cubicBezTo>
                        <a:pt x="297464" y="43330"/>
                        <a:pt x="483297" y="-2295"/>
                        <a:pt x="681322" y="-1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3" name="Graphic 2">
                  <a:extLst>
                    <a:ext uri="{FF2B5EF4-FFF2-40B4-BE49-F238E27FC236}">
                      <a16:creationId xmlns:a16="http://schemas.microsoft.com/office/drawing/2014/main" id="{AF48ADF7-F54E-C4AC-B625-ECEFE09B9D30}"/>
                    </a:ext>
                  </a:extLst>
                </p:cNvPr>
                <p:cNvGrpSpPr/>
                <p:nvPr/>
              </p:nvGrpSpPr>
              <p:grpSpPr>
                <a:xfrm>
                  <a:off x="5872352" y="2804254"/>
                  <a:ext cx="222218" cy="991266"/>
                  <a:chOff x="5872352" y="2804254"/>
                  <a:chExt cx="222218" cy="991266"/>
                </a:xfrm>
                <a:solidFill>
                  <a:srgbClr val="8D3230"/>
                </a:solidFill>
              </p:grpSpPr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B76390B2-F3A1-4186-25DB-391973FEEB2E}"/>
                      </a:ext>
                    </a:extLst>
                  </p:cNvPr>
                  <p:cNvSpPr/>
                  <p:nvPr/>
                </p:nvSpPr>
                <p:spPr>
                  <a:xfrm>
                    <a:off x="5872352" y="2804254"/>
                    <a:ext cx="222218" cy="991266"/>
                  </a:xfrm>
                  <a:custGeom>
                    <a:avLst/>
                    <a:gdLst>
                      <a:gd name="connsiteX0" fmla="*/ 222122 w 222218"/>
                      <a:gd name="connsiteY0" fmla="*/ -179 h 991266"/>
                      <a:gd name="connsiteX1" fmla="*/ 219550 w 222218"/>
                      <a:gd name="connsiteY1" fmla="*/ 904696 h 991266"/>
                      <a:gd name="connsiteX2" fmla="*/ 40575 w 222218"/>
                      <a:gd name="connsiteY2" fmla="*/ 962512 h 991266"/>
                      <a:gd name="connsiteX3" fmla="*/ -97 w 222218"/>
                      <a:gd name="connsiteY3" fmla="*/ 991087 h 991266"/>
                      <a:gd name="connsiteX4" fmla="*/ 2475 w 222218"/>
                      <a:gd name="connsiteY4" fmla="*/ 86212 h 991266"/>
                      <a:gd name="connsiteX5" fmla="*/ 43147 w 222218"/>
                      <a:gd name="connsiteY5" fmla="*/ 57637 h 991266"/>
                      <a:gd name="connsiteX6" fmla="*/ 222122 w 222218"/>
                      <a:gd name="connsiteY6" fmla="*/ -179 h 991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218" h="991266">
                        <a:moveTo>
                          <a:pt x="222122" y="-179"/>
                        </a:moveTo>
                        <a:lnTo>
                          <a:pt x="219550" y="904696"/>
                        </a:lnTo>
                        <a:cubicBezTo>
                          <a:pt x="156675" y="912030"/>
                          <a:pt x="95858" y="931670"/>
                          <a:pt x="40575" y="962512"/>
                        </a:cubicBezTo>
                        <a:cubicBezTo>
                          <a:pt x="26259" y="970914"/>
                          <a:pt x="12657" y="980467"/>
                          <a:pt x="-97" y="991087"/>
                        </a:cubicBezTo>
                        <a:lnTo>
                          <a:pt x="2475" y="86212"/>
                        </a:lnTo>
                        <a:cubicBezTo>
                          <a:pt x="15181" y="75535"/>
                          <a:pt x="28793" y="65972"/>
                          <a:pt x="43147" y="57637"/>
                        </a:cubicBezTo>
                        <a:cubicBezTo>
                          <a:pt x="98411" y="26757"/>
                          <a:pt x="159237" y="7107"/>
                          <a:pt x="222122" y="-179"/>
                        </a:cubicBezTo>
                        <a:close/>
                      </a:path>
                    </a:pathLst>
                  </a:custGeom>
                  <a:solidFill>
                    <a:srgbClr val="8D32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AF9A0C0F-19B3-FF45-74CB-D221CCAA9F1E}"/>
                      </a:ext>
                    </a:extLst>
                  </p:cNvPr>
                  <p:cNvSpPr/>
                  <p:nvPr/>
                </p:nvSpPr>
                <p:spPr>
                  <a:xfrm>
                    <a:off x="5872352" y="2804254"/>
                    <a:ext cx="222218" cy="991266"/>
                  </a:xfrm>
                  <a:custGeom>
                    <a:avLst/>
                    <a:gdLst>
                      <a:gd name="connsiteX0" fmla="*/ 222122 w 222218"/>
                      <a:gd name="connsiteY0" fmla="*/ -179 h 991266"/>
                      <a:gd name="connsiteX1" fmla="*/ 219550 w 222218"/>
                      <a:gd name="connsiteY1" fmla="*/ 904696 h 991266"/>
                      <a:gd name="connsiteX2" fmla="*/ 40575 w 222218"/>
                      <a:gd name="connsiteY2" fmla="*/ 962512 h 991266"/>
                      <a:gd name="connsiteX3" fmla="*/ -97 w 222218"/>
                      <a:gd name="connsiteY3" fmla="*/ 991087 h 991266"/>
                      <a:gd name="connsiteX4" fmla="*/ 2475 w 222218"/>
                      <a:gd name="connsiteY4" fmla="*/ 86212 h 991266"/>
                      <a:gd name="connsiteX5" fmla="*/ 43147 w 222218"/>
                      <a:gd name="connsiteY5" fmla="*/ 57637 h 991266"/>
                      <a:gd name="connsiteX6" fmla="*/ 222122 w 222218"/>
                      <a:gd name="connsiteY6" fmla="*/ -179 h 991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2218" h="991266">
                        <a:moveTo>
                          <a:pt x="222122" y="-179"/>
                        </a:moveTo>
                        <a:lnTo>
                          <a:pt x="219550" y="904696"/>
                        </a:lnTo>
                        <a:cubicBezTo>
                          <a:pt x="156675" y="912030"/>
                          <a:pt x="95858" y="931670"/>
                          <a:pt x="40575" y="962512"/>
                        </a:cubicBezTo>
                        <a:cubicBezTo>
                          <a:pt x="26259" y="970914"/>
                          <a:pt x="12657" y="980467"/>
                          <a:pt x="-97" y="991087"/>
                        </a:cubicBezTo>
                        <a:lnTo>
                          <a:pt x="2475" y="86212"/>
                        </a:lnTo>
                        <a:cubicBezTo>
                          <a:pt x="15181" y="75535"/>
                          <a:pt x="28793" y="65972"/>
                          <a:pt x="43147" y="57637"/>
                        </a:cubicBezTo>
                        <a:cubicBezTo>
                          <a:pt x="98411" y="26757"/>
                          <a:pt x="159237" y="7107"/>
                          <a:pt x="222122" y="-179"/>
                        </a:cubicBezTo>
                        <a:close/>
                      </a:path>
                    </a:pathLst>
                  </a:custGeom>
                  <a:solidFill>
                    <a:srgbClr val="8D323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FABBC935-E6E8-6AB6-7702-0E025BA9CDE1}"/>
                    </a:ext>
                  </a:extLst>
                </p:cNvPr>
                <p:cNvSpPr/>
                <p:nvPr/>
              </p:nvSpPr>
              <p:spPr>
                <a:xfrm>
                  <a:off x="5874924" y="2804254"/>
                  <a:ext cx="219646" cy="106870"/>
                </a:xfrm>
                <a:custGeom>
                  <a:avLst/>
                  <a:gdLst>
                    <a:gd name="connsiteX0" fmla="*/ 219550 w 219646"/>
                    <a:gd name="connsiteY0" fmla="*/ -179 h 106870"/>
                    <a:gd name="connsiteX1" fmla="*/ 184593 w 219646"/>
                    <a:gd name="connsiteY1" fmla="*/ 106691 h 106870"/>
                    <a:gd name="connsiteX2" fmla="*/ -97 w 219646"/>
                    <a:gd name="connsiteY2" fmla="*/ 86117 h 106870"/>
                    <a:gd name="connsiteX3" fmla="*/ 40575 w 219646"/>
                    <a:gd name="connsiteY3" fmla="*/ 57542 h 106870"/>
                    <a:gd name="connsiteX4" fmla="*/ 219550 w 219646"/>
                    <a:gd name="connsiteY4" fmla="*/ -179 h 106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9646" h="106870">
                      <a:moveTo>
                        <a:pt x="219550" y="-179"/>
                      </a:moveTo>
                      <a:lnTo>
                        <a:pt x="184593" y="106691"/>
                      </a:lnTo>
                      <a:lnTo>
                        <a:pt x="-97" y="86117"/>
                      </a:lnTo>
                      <a:cubicBezTo>
                        <a:pt x="12609" y="75440"/>
                        <a:pt x="26221" y="65876"/>
                        <a:pt x="40575" y="57542"/>
                      </a:cubicBezTo>
                      <a:cubicBezTo>
                        <a:pt x="95849" y="26691"/>
                        <a:pt x="156665" y="7079"/>
                        <a:pt x="219550" y="-179"/>
                      </a:cubicBezTo>
                      <a:close/>
                    </a:path>
                  </a:pathLst>
                </a:custGeom>
                <a:solidFill>
                  <a:srgbClr val="B841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A7A5F68A-099F-7AEB-F025-A7B00A609FED}"/>
                    </a:ext>
                  </a:extLst>
                </p:cNvPr>
                <p:cNvSpPr/>
                <p:nvPr/>
              </p:nvSpPr>
              <p:spPr>
                <a:xfrm>
                  <a:off x="4322825" y="2717958"/>
                  <a:ext cx="1736788" cy="1098423"/>
                </a:xfrm>
                <a:custGeom>
                  <a:avLst/>
                  <a:gdLst>
                    <a:gd name="connsiteX0" fmla="*/ 1552194 w 1736788"/>
                    <a:gd name="connsiteY0" fmla="*/ 172498 h 1098423"/>
                    <a:gd name="connsiteX1" fmla="*/ 1163764 w 1736788"/>
                    <a:gd name="connsiteY1" fmla="*/ 129254 h 1098423"/>
                    <a:gd name="connsiteX2" fmla="*/ 711899 w 1736788"/>
                    <a:gd name="connsiteY2" fmla="*/ 78962 h 1098423"/>
                    <a:gd name="connsiteX3" fmla="*/ 340995 w 1736788"/>
                    <a:gd name="connsiteY3" fmla="*/ 37719 h 1098423"/>
                    <a:gd name="connsiteX4" fmla="*/ 2572 w 1736788"/>
                    <a:gd name="connsiteY4" fmla="*/ 0 h 1098423"/>
                    <a:gd name="connsiteX5" fmla="*/ 0 w 1736788"/>
                    <a:gd name="connsiteY5" fmla="*/ 905256 h 1098423"/>
                    <a:gd name="connsiteX6" fmla="*/ 338423 w 1736788"/>
                    <a:gd name="connsiteY6" fmla="*/ 942975 h 1098423"/>
                    <a:gd name="connsiteX7" fmla="*/ 709327 w 1736788"/>
                    <a:gd name="connsiteY7" fmla="*/ 984313 h 1098423"/>
                    <a:gd name="connsiteX8" fmla="*/ 1161193 w 1736788"/>
                    <a:gd name="connsiteY8" fmla="*/ 1034605 h 1098423"/>
                    <a:gd name="connsiteX9" fmla="*/ 1549527 w 1736788"/>
                    <a:gd name="connsiteY9" fmla="*/ 1077849 h 1098423"/>
                    <a:gd name="connsiteX10" fmla="*/ 1734217 w 1736788"/>
                    <a:gd name="connsiteY10" fmla="*/ 1098423 h 1098423"/>
                    <a:gd name="connsiteX11" fmla="*/ 1736789 w 1736788"/>
                    <a:gd name="connsiteY11" fmla="*/ 193167 h 1098423"/>
                    <a:gd name="connsiteX12" fmla="*/ 1552194 w 1736788"/>
                    <a:gd name="connsiteY12" fmla="*/ 172498 h 1098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36788" h="1098423">
                      <a:moveTo>
                        <a:pt x="1552194" y="172498"/>
                      </a:moveTo>
                      <a:lnTo>
                        <a:pt x="1163764" y="129254"/>
                      </a:lnTo>
                      <a:lnTo>
                        <a:pt x="711899" y="78962"/>
                      </a:lnTo>
                      <a:lnTo>
                        <a:pt x="340995" y="37719"/>
                      </a:lnTo>
                      <a:lnTo>
                        <a:pt x="2572" y="0"/>
                      </a:lnTo>
                      <a:lnTo>
                        <a:pt x="0" y="905256"/>
                      </a:lnTo>
                      <a:lnTo>
                        <a:pt x="338423" y="942975"/>
                      </a:lnTo>
                      <a:lnTo>
                        <a:pt x="709327" y="984313"/>
                      </a:lnTo>
                      <a:lnTo>
                        <a:pt x="1161193" y="1034605"/>
                      </a:lnTo>
                      <a:lnTo>
                        <a:pt x="1549527" y="1077849"/>
                      </a:lnTo>
                      <a:lnTo>
                        <a:pt x="1734217" y="1098423"/>
                      </a:lnTo>
                      <a:lnTo>
                        <a:pt x="1736789" y="193167"/>
                      </a:lnTo>
                      <a:lnTo>
                        <a:pt x="1552194" y="17249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115830B-3357-8B2F-82E3-FCA9C7D748C4}"/>
                    </a:ext>
                  </a:extLst>
                </p:cNvPr>
                <p:cNvSpPr/>
                <p:nvPr/>
              </p:nvSpPr>
              <p:spPr>
                <a:xfrm>
                  <a:off x="6057042" y="1907190"/>
                  <a:ext cx="330422" cy="1909191"/>
                </a:xfrm>
                <a:custGeom>
                  <a:avLst/>
                  <a:gdLst>
                    <a:gd name="connsiteX0" fmla="*/ 266414 w 330422"/>
                    <a:gd name="connsiteY0" fmla="*/ 195929 h 1909191"/>
                    <a:gd name="connsiteX1" fmla="*/ 196310 w 330422"/>
                    <a:gd name="connsiteY1" fmla="*/ 410623 h 1909191"/>
                    <a:gd name="connsiteX2" fmla="*/ 110871 w 330422"/>
                    <a:gd name="connsiteY2" fmla="*/ 672084 h 1909191"/>
                    <a:gd name="connsiteX3" fmla="*/ 37529 w 330422"/>
                    <a:gd name="connsiteY3" fmla="*/ 897065 h 1909191"/>
                    <a:gd name="connsiteX4" fmla="*/ 2572 w 330422"/>
                    <a:gd name="connsiteY4" fmla="*/ 1003935 h 1909191"/>
                    <a:gd name="connsiteX5" fmla="*/ 0 w 330422"/>
                    <a:gd name="connsiteY5" fmla="*/ 1909191 h 1909191"/>
                    <a:gd name="connsiteX6" fmla="*/ 35052 w 330422"/>
                    <a:gd name="connsiteY6" fmla="*/ 1802321 h 1909191"/>
                    <a:gd name="connsiteX7" fmla="*/ 108395 w 330422"/>
                    <a:gd name="connsiteY7" fmla="*/ 1577435 h 1909191"/>
                    <a:gd name="connsiteX8" fmla="*/ 193834 w 330422"/>
                    <a:gd name="connsiteY8" fmla="*/ 1315879 h 1909191"/>
                    <a:gd name="connsiteX9" fmla="*/ 263842 w 330422"/>
                    <a:gd name="connsiteY9" fmla="*/ 1101185 h 1909191"/>
                    <a:gd name="connsiteX10" fmla="*/ 327850 w 330422"/>
                    <a:gd name="connsiteY10" fmla="*/ 905256 h 1909191"/>
                    <a:gd name="connsiteX11" fmla="*/ 330422 w 330422"/>
                    <a:gd name="connsiteY11" fmla="*/ 0 h 1909191"/>
                    <a:gd name="connsiteX12" fmla="*/ 266414 w 330422"/>
                    <a:gd name="connsiteY12" fmla="*/ 195929 h 190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0422" h="1909191">
                      <a:moveTo>
                        <a:pt x="266414" y="195929"/>
                      </a:moveTo>
                      <a:lnTo>
                        <a:pt x="196310" y="410623"/>
                      </a:lnTo>
                      <a:lnTo>
                        <a:pt x="110871" y="672084"/>
                      </a:lnTo>
                      <a:lnTo>
                        <a:pt x="37529" y="897065"/>
                      </a:lnTo>
                      <a:lnTo>
                        <a:pt x="2572" y="1003935"/>
                      </a:lnTo>
                      <a:lnTo>
                        <a:pt x="0" y="1909191"/>
                      </a:lnTo>
                      <a:lnTo>
                        <a:pt x="35052" y="1802321"/>
                      </a:lnTo>
                      <a:lnTo>
                        <a:pt x="108395" y="1577435"/>
                      </a:lnTo>
                      <a:lnTo>
                        <a:pt x="193834" y="1315879"/>
                      </a:lnTo>
                      <a:lnTo>
                        <a:pt x="263842" y="1101185"/>
                      </a:lnTo>
                      <a:lnTo>
                        <a:pt x="327850" y="905256"/>
                      </a:lnTo>
                      <a:lnTo>
                        <a:pt x="330422" y="0"/>
                      </a:lnTo>
                      <a:lnTo>
                        <a:pt x="266414" y="195929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FA98B8D6-B868-EADE-A5B8-E0272FC4C68D}"/>
                    </a:ext>
                  </a:extLst>
                </p:cNvPr>
                <p:cNvSpPr/>
                <p:nvPr/>
              </p:nvSpPr>
              <p:spPr>
                <a:xfrm>
                  <a:off x="4613338" y="2858547"/>
                  <a:ext cx="17525" cy="1025842"/>
                </a:xfrm>
                <a:custGeom>
                  <a:avLst/>
                  <a:gdLst>
                    <a:gd name="connsiteX0" fmla="*/ 17429 w 17525"/>
                    <a:gd name="connsiteY0" fmla="*/ -179 h 1025842"/>
                    <a:gd name="connsiteX1" fmla="*/ 14858 w 17525"/>
                    <a:gd name="connsiteY1" fmla="*/ 905172 h 1025842"/>
                    <a:gd name="connsiteX2" fmla="*/ 12000 w 17525"/>
                    <a:gd name="connsiteY2" fmla="*/ 917554 h 1025842"/>
                    <a:gd name="connsiteX3" fmla="*/ 7904 w 17525"/>
                    <a:gd name="connsiteY3" fmla="*/ 937747 h 1025842"/>
                    <a:gd name="connsiteX4" fmla="*/ -97 w 17525"/>
                    <a:gd name="connsiteY4" fmla="*/ 1025663 h 1025842"/>
                    <a:gd name="connsiteX5" fmla="*/ 2475 w 17525"/>
                    <a:gd name="connsiteY5" fmla="*/ 120788 h 1025842"/>
                    <a:gd name="connsiteX6" fmla="*/ 10476 w 17525"/>
                    <a:gd name="connsiteY6" fmla="*/ 32872 h 1025842"/>
                    <a:gd name="connsiteX7" fmla="*/ 14476 w 17525"/>
                    <a:gd name="connsiteY7" fmla="*/ 12679 h 1025842"/>
                    <a:gd name="connsiteX8" fmla="*/ 17429 w 17525"/>
                    <a:gd name="connsiteY8" fmla="*/ 297 h 1025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25" h="1025842">
                      <a:moveTo>
                        <a:pt x="17429" y="-179"/>
                      </a:moveTo>
                      <a:lnTo>
                        <a:pt x="14858" y="905172"/>
                      </a:lnTo>
                      <a:cubicBezTo>
                        <a:pt x="13810" y="909268"/>
                        <a:pt x="12857" y="913363"/>
                        <a:pt x="12000" y="917554"/>
                      </a:cubicBezTo>
                      <a:cubicBezTo>
                        <a:pt x="10190" y="925746"/>
                        <a:pt x="8952" y="931747"/>
                        <a:pt x="7904" y="937747"/>
                      </a:cubicBezTo>
                      <a:cubicBezTo>
                        <a:pt x="2656" y="966760"/>
                        <a:pt x="-21" y="996183"/>
                        <a:pt x="-97" y="1025663"/>
                      </a:cubicBezTo>
                      <a:lnTo>
                        <a:pt x="2475" y="120788"/>
                      </a:lnTo>
                      <a:cubicBezTo>
                        <a:pt x="2561" y="91308"/>
                        <a:pt x="5237" y="61885"/>
                        <a:pt x="10476" y="32872"/>
                      </a:cubicBezTo>
                      <a:cubicBezTo>
                        <a:pt x="11524" y="26872"/>
                        <a:pt x="12762" y="20871"/>
                        <a:pt x="14476" y="12679"/>
                      </a:cubicBezTo>
                      <a:cubicBezTo>
                        <a:pt x="15429" y="8584"/>
                        <a:pt x="16382" y="4393"/>
                        <a:pt x="17429" y="297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E3B2E24A-DDCD-0F8D-8923-7CD4CDADB47D}"/>
                    </a:ext>
                  </a:extLst>
                </p:cNvPr>
                <p:cNvSpPr/>
                <p:nvPr/>
              </p:nvSpPr>
              <p:spPr>
                <a:xfrm>
                  <a:off x="4992814" y="2899504"/>
                  <a:ext cx="8953" cy="974312"/>
                </a:xfrm>
                <a:custGeom>
                  <a:avLst/>
                  <a:gdLst>
                    <a:gd name="connsiteX0" fmla="*/ 8857 w 8953"/>
                    <a:gd name="connsiteY0" fmla="*/ 297 h 974312"/>
                    <a:gd name="connsiteX1" fmla="*/ 6285 w 8953"/>
                    <a:gd name="connsiteY1" fmla="*/ 905172 h 974312"/>
                    <a:gd name="connsiteX2" fmla="*/ 4380 w 8953"/>
                    <a:gd name="connsiteY2" fmla="*/ 916793 h 974312"/>
                    <a:gd name="connsiteX3" fmla="*/ 3332 w 8953"/>
                    <a:gd name="connsiteY3" fmla="*/ 923841 h 974312"/>
                    <a:gd name="connsiteX4" fmla="*/ 2666 w 8953"/>
                    <a:gd name="connsiteY4" fmla="*/ 929080 h 974312"/>
                    <a:gd name="connsiteX5" fmla="*/ -97 w 8953"/>
                    <a:gd name="connsiteY5" fmla="*/ 974133 h 974312"/>
                    <a:gd name="connsiteX6" fmla="*/ 2475 w 8953"/>
                    <a:gd name="connsiteY6" fmla="*/ 68782 h 974312"/>
                    <a:gd name="connsiteX7" fmla="*/ 5237 w 8953"/>
                    <a:gd name="connsiteY7" fmla="*/ 23824 h 974312"/>
                    <a:gd name="connsiteX8" fmla="*/ 5904 w 8953"/>
                    <a:gd name="connsiteY8" fmla="*/ 18490 h 974312"/>
                    <a:gd name="connsiteX9" fmla="*/ 6952 w 8953"/>
                    <a:gd name="connsiteY9" fmla="*/ 11441 h 974312"/>
                    <a:gd name="connsiteX10" fmla="*/ 8857 w 8953"/>
                    <a:gd name="connsiteY10" fmla="*/ -179 h 97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3" h="974312">
                      <a:moveTo>
                        <a:pt x="8857" y="297"/>
                      </a:moveTo>
                      <a:lnTo>
                        <a:pt x="6285" y="905172"/>
                      </a:lnTo>
                      <a:cubicBezTo>
                        <a:pt x="5618" y="909077"/>
                        <a:pt x="4951" y="912887"/>
                        <a:pt x="4380" y="916793"/>
                      </a:cubicBezTo>
                      <a:cubicBezTo>
                        <a:pt x="4380" y="919174"/>
                        <a:pt x="3713" y="921460"/>
                        <a:pt x="3332" y="923841"/>
                      </a:cubicBezTo>
                      <a:cubicBezTo>
                        <a:pt x="2951" y="926222"/>
                        <a:pt x="2856" y="927365"/>
                        <a:pt x="2666" y="929080"/>
                      </a:cubicBezTo>
                      <a:cubicBezTo>
                        <a:pt x="846" y="944024"/>
                        <a:pt x="-78" y="959074"/>
                        <a:pt x="-97" y="974133"/>
                      </a:cubicBezTo>
                      <a:lnTo>
                        <a:pt x="2475" y="68782"/>
                      </a:lnTo>
                      <a:cubicBezTo>
                        <a:pt x="2494" y="53751"/>
                        <a:pt x="3418" y="38740"/>
                        <a:pt x="5237" y="23824"/>
                      </a:cubicBezTo>
                      <a:cubicBezTo>
                        <a:pt x="5237" y="22014"/>
                        <a:pt x="5714" y="20300"/>
                        <a:pt x="5904" y="18490"/>
                      </a:cubicBezTo>
                      <a:cubicBezTo>
                        <a:pt x="6094" y="16680"/>
                        <a:pt x="6571" y="13822"/>
                        <a:pt x="6952" y="11441"/>
                      </a:cubicBezTo>
                      <a:cubicBezTo>
                        <a:pt x="7333" y="9060"/>
                        <a:pt x="8190" y="3726"/>
                        <a:pt x="8857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C6428B9-BCD0-97BC-BA5F-7AADE35E8EE9}"/>
                    </a:ext>
                  </a:extLst>
                </p:cNvPr>
                <p:cNvSpPr/>
                <p:nvPr/>
              </p:nvSpPr>
              <p:spPr>
                <a:xfrm>
                  <a:off x="5450681" y="2950273"/>
                  <a:ext cx="2762" cy="911351"/>
                </a:xfrm>
                <a:custGeom>
                  <a:avLst/>
                  <a:gdLst>
                    <a:gd name="connsiteX0" fmla="*/ 2666 w 2762"/>
                    <a:gd name="connsiteY0" fmla="*/ -179 h 911351"/>
                    <a:gd name="connsiteX1" fmla="*/ -97 w 2762"/>
                    <a:gd name="connsiteY1" fmla="*/ 905172 h 911351"/>
                    <a:gd name="connsiteX2" fmla="*/ -97 w 2762"/>
                    <a:gd name="connsiteY2" fmla="*/ 911173 h 911351"/>
                    <a:gd name="connsiteX3" fmla="*/ 2570 w 2762"/>
                    <a:gd name="connsiteY3" fmla="*/ 5821 h 911351"/>
                    <a:gd name="connsiteX4" fmla="*/ 2570 w 2762"/>
                    <a:gd name="connsiteY4" fmla="*/ -179 h 911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62" h="911351">
                      <a:moveTo>
                        <a:pt x="2666" y="-179"/>
                      </a:moveTo>
                      <a:lnTo>
                        <a:pt x="-97" y="905172"/>
                      </a:lnTo>
                      <a:cubicBezTo>
                        <a:pt x="-97" y="907172"/>
                        <a:pt x="-97" y="909172"/>
                        <a:pt x="-97" y="911173"/>
                      </a:cubicBezTo>
                      <a:lnTo>
                        <a:pt x="2570" y="5821"/>
                      </a:lnTo>
                      <a:lnTo>
                        <a:pt x="2570" y="-179"/>
                      </a:ln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500F738-FFF3-87D3-F330-3940F47770B3}"/>
                    </a:ext>
                  </a:extLst>
                </p:cNvPr>
                <p:cNvSpPr/>
                <p:nvPr/>
              </p:nvSpPr>
              <p:spPr>
                <a:xfrm>
                  <a:off x="4992814" y="2899504"/>
                  <a:ext cx="8953" cy="974312"/>
                </a:xfrm>
                <a:custGeom>
                  <a:avLst/>
                  <a:gdLst>
                    <a:gd name="connsiteX0" fmla="*/ 8857 w 8953"/>
                    <a:gd name="connsiteY0" fmla="*/ 297 h 974312"/>
                    <a:gd name="connsiteX1" fmla="*/ 6285 w 8953"/>
                    <a:gd name="connsiteY1" fmla="*/ 905172 h 974312"/>
                    <a:gd name="connsiteX2" fmla="*/ 4380 w 8953"/>
                    <a:gd name="connsiteY2" fmla="*/ 916793 h 974312"/>
                    <a:gd name="connsiteX3" fmla="*/ 3332 w 8953"/>
                    <a:gd name="connsiteY3" fmla="*/ 923841 h 974312"/>
                    <a:gd name="connsiteX4" fmla="*/ 2666 w 8953"/>
                    <a:gd name="connsiteY4" fmla="*/ 929080 h 974312"/>
                    <a:gd name="connsiteX5" fmla="*/ -97 w 8953"/>
                    <a:gd name="connsiteY5" fmla="*/ 974133 h 974312"/>
                    <a:gd name="connsiteX6" fmla="*/ 2475 w 8953"/>
                    <a:gd name="connsiteY6" fmla="*/ 68782 h 974312"/>
                    <a:gd name="connsiteX7" fmla="*/ 5237 w 8953"/>
                    <a:gd name="connsiteY7" fmla="*/ 23824 h 974312"/>
                    <a:gd name="connsiteX8" fmla="*/ 5904 w 8953"/>
                    <a:gd name="connsiteY8" fmla="*/ 18490 h 974312"/>
                    <a:gd name="connsiteX9" fmla="*/ 6952 w 8953"/>
                    <a:gd name="connsiteY9" fmla="*/ 11441 h 974312"/>
                    <a:gd name="connsiteX10" fmla="*/ 8857 w 8953"/>
                    <a:gd name="connsiteY10" fmla="*/ -179 h 97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953" h="974312">
                      <a:moveTo>
                        <a:pt x="8857" y="297"/>
                      </a:moveTo>
                      <a:lnTo>
                        <a:pt x="6285" y="905172"/>
                      </a:lnTo>
                      <a:cubicBezTo>
                        <a:pt x="5618" y="909077"/>
                        <a:pt x="4951" y="912887"/>
                        <a:pt x="4380" y="916793"/>
                      </a:cubicBezTo>
                      <a:cubicBezTo>
                        <a:pt x="4380" y="919174"/>
                        <a:pt x="3713" y="921460"/>
                        <a:pt x="3332" y="923841"/>
                      </a:cubicBezTo>
                      <a:cubicBezTo>
                        <a:pt x="2951" y="926222"/>
                        <a:pt x="2856" y="927365"/>
                        <a:pt x="2666" y="929080"/>
                      </a:cubicBezTo>
                      <a:cubicBezTo>
                        <a:pt x="846" y="944024"/>
                        <a:pt x="-78" y="959074"/>
                        <a:pt x="-97" y="974133"/>
                      </a:cubicBezTo>
                      <a:lnTo>
                        <a:pt x="2475" y="68782"/>
                      </a:lnTo>
                      <a:cubicBezTo>
                        <a:pt x="2494" y="53751"/>
                        <a:pt x="3418" y="38740"/>
                        <a:pt x="5237" y="23824"/>
                      </a:cubicBezTo>
                      <a:cubicBezTo>
                        <a:pt x="5237" y="22014"/>
                        <a:pt x="5714" y="20300"/>
                        <a:pt x="5904" y="18490"/>
                      </a:cubicBezTo>
                      <a:cubicBezTo>
                        <a:pt x="6094" y="16680"/>
                        <a:pt x="6571" y="13822"/>
                        <a:pt x="6952" y="11441"/>
                      </a:cubicBezTo>
                      <a:cubicBezTo>
                        <a:pt x="7333" y="9060"/>
                        <a:pt x="8190" y="3726"/>
                        <a:pt x="8857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476D509-A436-00A5-9886-AF4450651FCB}"/>
                    </a:ext>
                  </a:extLst>
                </p:cNvPr>
                <p:cNvSpPr/>
                <p:nvPr/>
              </p:nvSpPr>
              <p:spPr>
                <a:xfrm>
                  <a:off x="4613338" y="2858547"/>
                  <a:ext cx="17525" cy="1025842"/>
                </a:xfrm>
                <a:custGeom>
                  <a:avLst/>
                  <a:gdLst>
                    <a:gd name="connsiteX0" fmla="*/ 17429 w 17525"/>
                    <a:gd name="connsiteY0" fmla="*/ -179 h 1025842"/>
                    <a:gd name="connsiteX1" fmla="*/ 14858 w 17525"/>
                    <a:gd name="connsiteY1" fmla="*/ 905172 h 1025842"/>
                    <a:gd name="connsiteX2" fmla="*/ 12000 w 17525"/>
                    <a:gd name="connsiteY2" fmla="*/ 917554 h 1025842"/>
                    <a:gd name="connsiteX3" fmla="*/ 7904 w 17525"/>
                    <a:gd name="connsiteY3" fmla="*/ 937747 h 1025842"/>
                    <a:gd name="connsiteX4" fmla="*/ -97 w 17525"/>
                    <a:gd name="connsiteY4" fmla="*/ 1025663 h 1025842"/>
                    <a:gd name="connsiteX5" fmla="*/ 2475 w 17525"/>
                    <a:gd name="connsiteY5" fmla="*/ 120788 h 1025842"/>
                    <a:gd name="connsiteX6" fmla="*/ 10476 w 17525"/>
                    <a:gd name="connsiteY6" fmla="*/ 32872 h 1025842"/>
                    <a:gd name="connsiteX7" fmla="*/ 14476 w 17525"/>
                    <a:gd name="connsiteY7" fmla="*/ 12679 h 1025842"/>
                    <a:gd name="connsiteX8" fmla="*/ 17429 w 17525"/>
                    <a:gd name="connsiteY8" fmla="*/ 297 h 1025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25" h="1025842">
                      <a:moveTo>
                        <a:pt x="17429" y="-179"/>
                      </a:moveTo>
                      <a:lnTo>
                        <a:pt x="14858" y="905172"/>
                      </a:lnTo>
                      <a:cubicBezTo>
                        <a:pt x="13810" y="909268"/>
                        <a:pt x="12857" y="913363"/>
                        <a:pt x="12000" y="917554"/>
                      </a:cubicBezTo>
                      <a:cubicBezTo>
                        <a:pt x="10190" y="925746"/>
                        <a:pt x="8952" y="931747"/>
                        <a:pt x="7904" y="937747"/>
                      </a:cubicBezTo>
                      <a:cubicBezTo>
                        <a:pt x="2656" y="966760"/>
                        <a:pt x="-21" y="996183"/>
                        <a:pt x="-97" y="1025663"/>
                      </a:cubicBezTo>
                      <a:lnTo>
                        <a:pt x="2475" y="120788"/>
                      </a:lnTo>
                      <a:cubicBezTo>
                        <a:pt x="2561" y="91308"/>
                        <a:pt x="5237" y="61885"/>
                        <a:pt x="10476" y="32872"/>
                      </a:cubicBezTo>
                      <a:cubicBezTo>
                        <a:pt x="11524" y="26872"/>
                        <a:pt x="12762" y="20871"/>
                        <a:pt x="14476" y="12679"/>
                      </a:cubicBezTo>
                      <a:cubicBezTo>
                        <a:pt x="15429" y="8584"/>
                        <a:pt x="16382" y="4393"/>
                        <a:pt x="17429" y="297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933AB95-438C-0790-84FE-3AF3C83DFFD7}"/>
                    </a:ext>
                  </a:extLst>
                </p:cNvPr>
                <p:cNvSpPr/>
                <p:nvPr/>
              </p:nvSpPr>
              <p:spPr>
                <a:xfrm>
                  <a:off x="5839491" y="2993230"/>
                  <a:ext cx="101345" cy="1008316"/>
                </a:xfrm>
                <a:custGeom>
                  <a:avLst/>
                  <a:gdLst>
                    <a:gd name="connsiteX0" fmla="*/ 101249 w 101345"/>
                    <a:gd name="connsiteY0" fmla="*/ 103262 h 1008316"/>
                    <a:gd name="connsiteX1" fmla="*/ 98677 w 101345"/>
                    <a:gd name="connsiteY1" fmla="*/ 1008137 h 1008316"/>
                    <a:gd name="connsiteX2" fmla="*/ 96392 w 101345"/>
                    <a:gd name="connsiteY2" fmla="*/ 1006803 h 1008316"/>
                    <a:gd name="connsiteX3" fmla="*/ 2380 w 101345"/>
                    <a:gd name="connsiteY3" fmla="*/ 910982 h 1008316"/>
                    <a:gd name="connsiteX4" fmla="*/ 1903 w 101345"/>
                    <a:gd name="connsiteY4" fmla="*/ 910030 h 1008316"/>
                    <a:gd name="connsiteX5" fmla="*/ 665 w 101345"/>
                    <a:gd name="connsiteY5" fmla="*/ 906982 h 1008316"/>
                    <a:gd name="connsiteX6" fmla="*/ -97 w 101345"/>
                    <a:gd name="connsiteY6" fmla="*/ 905172 h 1008316"/>
                    <a:gd name="connsiteX7" fmla="*/ 2475 w 101345"/>
                    <a:gd name="connsiteY7" fmla="*/ -179 h 1008316"/>
                    <a:gd name="connsiteX8" fmla="*/ 3237 w 101345"/>
                    <a:gd name="connsiteY8" fmla="*/ 1725 h 1008316"/>
                    <a:gd name="connsiteX9" fmla="*/ 4475 w 101345"/>
                    <a:gd name="connsiteY9" fmla="*/ 4774 h 1008316"/>
                    <a:gd name="connsiteX10" fmla="*/ 4475 w 101345"/>
                    <a:gd name="connsiteY10" fmla="*/ 5631 h 1008316"/>
                    <a:gd name="connsiteX11" fmla="*/ 98582 w 101345"/>
                    <a:gd name="connsiteY11" fmla="*/ 101548 h 1008316"/>
                    <a:gd name="connsiteX12" fmla="*/ 100868 w 101345"/>
                    <a:gd name="connsiteY12" fmla="*/ 102881 h 1008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345" h="1008316">
                      <a:moveTo>
                        <a:pt x="101249" y="103262"/>
                      </a:moveTo>
                      <a:lnTo>
                        <a:pt x="98677" y="1008137"/>
                      </a:lnTo>
                      <a:lnTo>
                        <a:pt x="96392" y="1006803"/>
                      </a:lnTo>
                      <a:cubicBezTo>
                        <a:pt x="51338" y="980324"/>
                        <a:pt x="18572" y="947272"/>
                        <a:pt x="2380" y="910982"/>
                      </a:cubicBezTo>
                      <a:lnTo>
                        <a:pt x="1903" y="910030"/>
                      </a:lnTo>
                      <a:cubicBezTo>
                        <a:pt x="1437" y="909039"/>
                        <a:pt x="1018" y="908020"/>
                        <a:pt x="665" y="906982"/>
                      </a:cubicBezTo>
                      <a:cubicBezTo>
                        <a:pt x="351" y="906400"/>
                        <a:pt x="103" y="905801"/>
                        <a:pt x="-97" y="905172"/>
                      </a:cubicBezTo>
                      <a:lnTo>
                        <a:pt x="2475" y="-179"/>
                      </a:lnTo>
                      <a:cubicBezTo>
                        <a:pt x="2684" y="468"/>
                        <a:pt x="2942" y="1106"/>
                        <a:pt x="3237" y="1725"/>
                      </a:cubicBezTo>
                      <a:cubicBezTo>
                        <a:pt x="3237" y="2773"/>
                        <a:pt x="3999" y="3726"/>
                        <a:pt x="4475" y="4774"/>
                      </a:cubicBezTo>
                      <a:cubicBezTo>
                        <a:pt x="4513" y="5059"/>
                        <a:pt x="4513" y="5345"/>
                        <a:pt x="4475" y="5631"/>
                      </a:cubicBezTo>
                      <a:cubicBezTo>
                        <a:pt x="20763" y="41921"/>
                        <a:pt x="53529" y="75068"/>
                        <a:pt x="98582" y="101548"/>
                      </a:cubicBezTo>
                      <a:lnTo>
                        <a:pt x="100868" y="102881"/>
                      </a:ln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548DA230-A758-A6C5-D5C6-2C9A1061E5B9}"/>
                    </a:ext>
                  </a:extLst>
                </p:cNvPr>
                <p:cNvSpPr/>
                <p:nvPr/>
              </p:nvSpPr>
              <p:spPr>
                <a:xfrm>
                  <a:off x="5938075" y="3096862"/>
                  <a:ext cx="53625" cy="929544"/>
                </a:xfrm>
                <a:custGeom>
                  <a:avLst/>
                  <a:gdLst>
                    <a:gd name="connsiteX0" fmla="*/ 53529 w 53625"/>
                    <a:gd name="connsiteY0" fmla="*/ 24014 h 929544"/>
                    <a:gd name="connsiteX1" fmla="*/ 50957 w 53625"/>
                    <a:gd name="connsiteY1" fmla="*/ 929365 h 929544"/>
                    <a:gd name="connsiteX2" fmla="*/ 38956 w 53625"/>
                    <a:gd name="connsiteY2" fmla="*/ 924317 h 929544"/>
                    <a:gd name="connsiteX3" fmla="*/ 856 w 53625"/>
                    <a:gd name="connsiteY3" fmla="*/ 905267 h 929544"/>
                    <a:gd name="connsiteX4" fmla="*/ -97 w 53625"/>
                    <a:gd name="connsiteY4" fmla="*/ 904696 h 929544"/>
                    <a:gd name="connsiteX5" fmla="*/ 2475 w 53625"/>
                    <a:gd name="connsiteY5" fmla="*/ -179 h 929544"/>
                    <a:gd name="connsiteX6" fmla="*/ 3427 w 53625"/>
                    <a:gd name="connsiteY6" fmla="*/ 392 h 929544"/>
                    <a:gd name="connsiteX7" fmla="*/ 41527 w 53625"/>
                    <a:gd name="connsiteY7" fmla="*/ 19442 h 929544"/>
                    <a:gd name="connsiteX8" fmla="*/ 53529 w 53625"/>
                    <a:gd name="connsiteY8" fmla="*/ 24490 h 929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625" h="929544">
                      <a:moveTo>
                        <a:pt x="53529" y="24014"/>
                      </a:moveTo>
                      <a:lnTo>
                        <a:pt x="50957" y="929365"/>
                      </a:lnTo>
                      <a:cubicBezTo>
                        <a:pt x="46861" y="927746"/>
                        <a:pt x="42861" y="926032"/>
                        <a:pt x="38956" y="924317"/>
                      </a:cubicBezTo>
                      <a:cubicBezTo>
                        <a:pt x="25916" y="918669"/>
                        <a:pt x="13200" y="912306"/>
                        <a:pt x="856" y="905267"/>
                      </a:cubicBezTo>
                      <a:lnTo>
                        <a:pt x="-97" y="904696"/>
                      </a:lnTo>
                      <a:lnTo>
                        <a:pt x="2475" y="-179"/>
                      </a:lnTo>
                      <a:lnTo>
                        <a:pt x="3427" y="392"/>
                      </a:lnTo>
                      <a:cubicBezTo>
                        <a:pt x="15772" y="7431"/>
                        <a:pt x="28488" y="13794"/>
                        <a:pt x="41527" y="19442"/>
                      </a:cubicBezTo>
                      <a:cubicBezTo>
                        <a:pt x="45433" y="21157"/>
                        <a:pt x="49433" y="22871"/>
                        <a:pt x="53529" y="24490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1560B8B-D474-436A-9EBA-01E123B198B4}"/>
                    </a:ext>
                  </a:extLst>
                </p:cNvPr>
                <p:cNvSpPr/>
                <p:nvPr/>
              </p:nvSpPr>
              <p:spPr>
                <a:xfrm>
                  <a:off x="5842253" y="2993325"/>
                  <a:ext cx="184404" cy="127730"/>
                </a:xfrm>
                <a:custGeom>
                  <a:avLst/>
                  <a:gdLst>
                    <a:gd name="connsiteX0" fmla="*/ 184307 w 184404"/>
                    <a:gd name="connsiteY0" fmla="*/ 20585 h 127730"/>
                    <a:gd name="connsiteX1" fmla="*/ 149351 w 184404"/>
                    <a:gd name="connsiteY1" fmla="*/ 127551 h 127730"/>
                    <a:gd name="connsiteX2" fmla="*/ 137349 w 184404"/>
                    <a:gd name="connsiteY2" fmla="*/ 122503 h 127730"/>
                    <a:gd name="connsiteX3" fmla="*/ 99249 w 184404"/>
                    <a:gd name="connsiteY3" fmla="*/ 103453 h 127730"/>
                    <a:gd name="connsiteX4" fmla="*/ 98297 w 184404"/>
                    <a:gd name="connsiteY4" fmla="*/ 102881 h 127730"/>
                    <a:gd name="connsiteX5" fmla="*/ 96011 w 184404"/>
                    <a:gd name="connsiteY5" fmla="*/ 101548 h 127730"/>
                    <a:gd name="connsiteX6" fmla="*/ 1904 w 184404"/>
                    <a:gd name="connsiteY6" fmla="*/ 5631 h 127730"/>
                    <a:gd name="connsiteX7" fmla="*/ 1904 w 184404"/>
                    <a:gd name="connsiteY7" fmla="*/ 4774 h 127730"/>
                    <a:gd name="connsiteX8" fmla="*/ 665 w 184404"/>
                    <a:gd name="connsiteY8" fmla="*/ 1726 h 127730"/>
                    <a:gd name="connsiteX9" fmla="*/ -97 w 184404"/>
                    <a:gd name="connsiteY9" fmla="*/ -179 h 127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4404" h="127730">
                      <a:moveTo>
                        <a:pt x="184307" y="20585"/>
                      </a:moveTo>
                      <a:lnTo>
                        <a:pt x="149351" y="127551"/>
                      </a:lnTo>
                      <a:cubicBezTo>
                        <a:pt x="145255" y="125932"/>
                        <a:pt x="141255" y="124217"/>
                        <a:pt x="137349" y="122503"/>
                      </a:cubicBezTo>
                      <a:cubicBezTo>
                        <a:pt x="124309" y="116854"/>
                        <a:pt x="111594" y="110492"/>
                        <a:pt x="99249" y="103453"/>
                      </a:cubicBezTo>
                      <a:lnTo>
                        <a:pt x="98297" y="102881"/>
                      </a:lnTo>
                      <a:lnTo>
                        <a:pt x="96011" y="101548"/>
                      </a:lnTo>
                      <a:cubicBezTo>
                        <a:pt x="50957" y="75068"/>
                        <a:pt x="18191" y="41921"/>
                        <a:pt x="1904" y="5631"/>
                      </a:cubicBezTo>
                      <a:cubicBezTo>
                        <a:pt x="1942" y="5345"/>
                        <a:pt x="1942" y="5060"/>
                        <a:pt x="1904" y="4774"/>
                      </a:cubicBezTo>
                      <a:cubicBezTo>
                        <a:pt x="1427" y="3726"/>
                        <a:pt x="1046" y="2773"/>
                        <a:pt x="665" y="1726"/>
                      </a:cubicBezTo>
                      <a:cubicBezTo>
                        <a:pt x="370" y="1107"/>
                        <a:pt x="113" y="468"/>
                        <a:pt x="-97" y="-179"/>
                      </a:cubicBezTo>
                      <a:close/>
                    </a:path>
                  </a:pathLst>
                </a:custGeom>
                <a:solidFill>
                  <a:srgbClr val="B841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010D504-1704-379C-4E43-5B525C2A1A07}"/>
                    </a:ext>
                  </a:extLst>
                </p:cNvPr>
                <p:cNvSpPr/>
                <p:nvPr/>
              </p:nvSpPr>
              <p:spPr>
                <a:xfrm>
                  <a:off x="5450871" y="2955892"/>
                  <a:ext cx="214598" cy="1200531"/>
                </a:xfrm>
                <a:custGeom>
                  <a:avLst/>
                  <a:gdLst>
                    <a:gd name="connsiteX0" fmla="*/ 214406 w 214598"/>
                    <a:gd name="connsiteY0" fmla="*/ 295477 h 1200531"/>
                    <a:gd name="connsiteX1" fmla="*/ 211930 w 214598"/>
                    <a:gd name="connsiteY1" fmla="*/ 1200352 h 1200531"/>
                    <a:gd name="connsiteX2" fmla="*/ 208691 w 214598"/>
                    <a:gd name="connsiteY2" fmla="*/ 1198542 h 1200531"/>
                    <a:gd name="connsiteX3" fmla="*/ -97 w 214598"/>
                    <a:gd name="connsiteY3" fmla="*/ 908601 h 1200531"/>
                    <a:gd name="connsiteX4" fmla="*/ -97 w 214598"/>
                    <a:gd name="connsiteY4" fmla="*/ 905172 h 1200531"/>
                    <a:gd name="connsiteX5" fmla="*/ 2570 w 214598"/>
                    <a:gd name="connsiteY5" fmla="*/ -179 h 1200531"/>
                    <a:gd name="connsiteX6" fmla="*/ 2570 w 214598"/>
                    <a:gd name="connsiteY6" fmla="*/ 3249 h 1200531"/>
                    <a:gd name="connsiteX7" fmla="*/ 211358 w 214598"/>
                    <a:gd name="connsiteY7" fmla="*/ 293191 h 1200531"/>
                    <a:gd name="connsiteX8" fmla="*/ 214501 w 214598"/>
                    <a:gd name="connsiteY8" fmla="*/ 295096 h 120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598" h="1200531">
                      <a:moveTo>
                        <a:pt x="214406" y="295477"/>
                      </a:moveTo>
                      <a:lnTo>
                        <a:pt x="211930" y="1200352"/>
                      </a:lnTo>
                      <a:lnTo>
                        <a:pt x="208691" y="1198542"/>
                      </a:lnTo>
                      <a:cubicBezTo>
                        <a:pt x="78961" y="1122342"/>
                        <a:pt x="1237" y="1019091"/>
                        <a:pt x="-97" y="908601"/>
                      </a:cubicBezTo>
                      <a:cubicBezTo>
                        <a:pt x="-97" y="907458"/>
                        <a:pt x="-97" y="906315"/>
                        <a:pt x="-97" y="905172"/>
                      </a:cubicBezTo>
                      <a:lnTo>
                        <a:pt x="2570" y="-179"/>
                      </a:lnTo>
                      <a:cubicBezTo>
                        <a:pt x="2570" y="964"/>
                        <a:pt x="2570" y="2107"/>
                        <a:pt x="2570" y="3249"/>
                      </a:cubicBezTo>
                      <a:cubicBezTo>
                        <a:pt x="3904" y="113835"/>
                        <a:pt x="81628" y="217372"/>
                        <a:pt x="211358" y="293191"/>
                      </a:cubicBezTo>
                      <a:lnTo>
                        <a:pt x="214501" y="2950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F492008-7E4C-616F-0E1A-EB1DC035CB85}"/>
                    </a:ext>
                  </a:extLst>
                </p:cNvPr>
                <p:cNvSpPr/>
                <p:nvPr/>
              </p:nvSpPr>
              <p:spPr>
                <a:xfrm>
                  <a:off x="5662898" y="3251548"/>
                  <a:ext cx="255460" cy="999267"/>
                </a:xfrm>
                <a:custGeom>
                  <a:avLst/>
                  <a:gdLst>
                    <a:gd name="connsiteX0" fmla="*/ 255364 w 255460"/>
                    <a:gd name="connsiteY0" fmla="*/ 94213 h 999267"/>
                    <a:gd name="connsiteX1" fmla="*/ 252792 w 255460"/>
                    <a:gd name="connsiteY1" fmla="*/ 999088 h 999267"/>
                    <a:gd name="connsiteX2" fmla="*/ 246982 w 255460"/>
                    <a:gd name="connsiteY2" fmla="*/ 997850 h 999267"/>
                    <a:gd name="connsiteX3" fmla="*/ 241362 w 255460"/>
                    <a:gd name="connsiteY3" fmla="*/ 996517 h 999267"/>
                    <a:gd name="connsiteX4" fmla="*/ 1523 w 255460"/>
                    <a:gd name="connsiteY4" fmla="*/ 905648 h 999267"/>
                    <a:gd name="connsiteX5" fmla="*/ -97 w 255460"/>
                    <a:gd name="connsiteY5" fmla="*/ 904696 h 999267"/>
                    <a:gd name="connsiteX6" fmla="*/ 2380 w 255460"/>
                    <a:gd name="connsiteY6" fmla="*/ -179 h 999267"/>
                    <a:gd name="connsiteX7" fmla="*/ 4094 w 255460"/>
                    <a:gd name="connsiteY7" fmla="*/ 773 h 999267"/>
                    <a:gd name="connsiteX8" fmla="*/ 243934 w 255460"/>
                    <a:gd name="connsiteY8" fmla="*/ 91641 h 999267"/>
                    <a:gd name="connsiteX9" fmla="*/ 249553 w 255460"/>
                    <a:gd name="connsiteY9" fmla="*/ 92880 h 999267"/>
                    <a:gd name="connsiteX10" fmla="*/ 255364 w 255460"/>
                    <a:gd name="connsiteY10" fmla="*/ 94213 h 999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5460" h="999267">
                      <a:moveTo>
                        <a:pt x="255364" y="94213"/>
                      </a:moveTo>
                      <a:lnTo>
                        <a:pt x="252792" y="999088"/>
                      </a:lnTo>
                      <a:lnTo>
                        <a:pt x="246982" y="997850"/>
                      </a:lnTo>
                      <a:lnTo>
                        <a:pt x="241362" y="996517"/>
                      </a:lnTo>
                      <a:cubicBezTo>
                        <a:pt x="157399" y="978143"/>
                        <a:pt x="76589" y="947520"/>
                        <a:pt x="1523" y="905648"/>
                      </a:cubicBezTo>
                      <a:lnTo>
                        <a:pt x="-97" y="904696"/>
                      </a:lnTo>
                      <a:lnTo>
                        <a:pt x="2380" y="-179"/>
                      </a:lnTo>
                      <a:lnTo>
                        <a:pt x="4094" y="773"/>
                      </a:lnTo>
                      <a:cubicBezTo>
                        <a:pt x="79199" y="42569"/>
                        <a:pt x="159990" y="73182"/>
                        <a:pt x="243934" y="91641"/>
                      </a:cubicBezTo>
                      <a:lnTo>
                        <a:pt x="249553" y="92880"/>
                      </a:lnTo>
                      <a:lnTo>
                        <a:pt x="255364" y="9421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A1E710BF-4676-106C-08CE-3356DFDC5EBC}"/>
                    </a:ext>
                  </a:extLst>
                </p:cNvPr>
                <p:cNvSpPr/>
                <p:nvPr/>
              </p:nvSpPr>
              <p:spPr>
                <a:xfrm>
                  <a:off x="4995073" y="2900076"/>
                  <a:ext cx="923284" cy="707517"/>
                </a:xfrm>
                <a:custGeom>
                  <a:avLst/>
                  <a:gdLst>
                    <a:gd name="connsiteX0" fmla="*/ 458273 w 923284"/>
                    <a:gd name="connsiteY0" fmla="*/ 50018 h 707517"/>
                    <a:gd name="connsiteX1" fmla="*/ 458273 w 923284"/>
                    <a:gd name="connsiteY1" fmla="*/ 59543 h 707517"/>
                    <a:gd name="connsiteX2" fmla="*/ 667061 w 923284"/>
                    <a:gd name="connsiteY2" fmla="*/ 349484 h 707517"/>
                    <a:gd name="connsiteX3" fmla="*/ 670204 w 923284"/>
                    <a:gd name="connsiteY3" fmla="*/ 351388 h 707517"/>
                    <a:gd name="connsiteX4" fmla="*/ 911758 w 923284"/>
                    <a:gd name="connsiteY4" fmla="*/ 443210 h 707517"/>
                    <a:gd name="connsiteX5" fmla="*/ 917378 w 923284"/>
                    <a:gd name="connsiteY5" fmla="*/ 444448 h 707517"/>
                    <a:gd name="connsiteX6" fmla="*/ 923188 w 923284"/>
                    <a:gd name="connsiteY6" fmla="*/ 445781 h 707517"/>
                    <a:gd name="connsiteX7" fmla="*/ 837463 w 923284"/>
                    <a:gd name="connsiteY7" fmla="*/ 707338 h 707517"/>
                    <a:gd name="connsiteX8" fmla="*/ 803078 w 923284"/>
                    <a:gd name="connsiteY8" fmla="*/ 701432 h 707517"/>
                    <a:gd name="connsiteX9" fmla="*/ 338829 w 923284"/>
                    <a:gd name="connsiteY9" fmla="*/ 539507 h 707517"/>
                    <a:gd name="connsiteX10" fmla="*/ 331590 w 923284"/>
                    <a:gd name="connsiteY10" fmla="*/ 535316 h 707517"/>
                    <a:gd name="connsiteX11" fmla="*/ 2692 w 923284"/>
                    <a:gd name="connsiteY11" fmla="*/ 23824 h 707517"/>
                    <a:gd name="connsiteX12" fmla="*/ 3359 w 923284"/>
                    <a:gd name="connsiteY12" fmla="*/ 18490 h 707517"/>
                    <a:gd name="connsiteX13" fmla="*/ 4407 w 923284"/>
                    <a:gd name="connsiteY13" fmla="*/ 11441 h 707517"/>
                    <a:gd name="connsiteX14" fmla="*/ 6312 w 923284"/>
                    <a:gd name="connsiteY14" fmla="*/ -179 h 707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23284" h="707517">
                      <a:moveTo>
                        <a:pt x="458273" y="50018"/>
                      </a:moveTo>
                      <a:cubicBezTo>
                        <a:pt x="458273" y="53161"/>
                        <a:pt x="458273" y="56304"/>
                        <a:pt x="458273" y="59543"/>
                      </a:cubicBezTo>
                      <a:cubicBezTo>
                        <a:pt x="459606" y="170128"/>
                        <a:pt x="537330" y="273664"/>
                        <a:pt x="667061" y="349484"/>
                      </a:cubicBezTo>
                      <a:lnTo>
                        <a:pt x="670204" y="351388"/>
                      </a:lnTo>
                      <a:cubicBezTo>
                        <a:pt x="745804" y="393622"/>
                        <a:pt x="827186" y="424560"/>
                        <a:pt x="911758" y="443210"/>
                      </a:cubicBezTo>
                      <a:lnTo>
                        <a:pt x="917378" y="444448"/>
                      </a:lnTo>
                      <a:lnTo>
                        <a:pt x="923188" y="445781"/>
                      </a:lnTo>
                      <a:lnTo>
                        <a:pt x="837463" y="707338"/>
                      </a:lnTo>
                      <a:cubicBezTo>
                        <a:pt x="825938" y="705433"/>
                        <a:pt x="814508" y="703528"/>
                        <a:pt x="803078" y="701432"/>
                      </a:cubicBezTo>
                      <a:cubicBezTo>
                        <a:pt x="623627" y="669047"/>
                        <a:pt x="465893" y="612564"/>
                        <a:pt x="338829" y="539507"/>
                      </a:cubicBezTo>
                      <a:lnTo>
                        <a:pt x="331590" y="535316"/>
                      </a:lnTo>
                      <a:cubicBezTo>
                        <a:pt x="105848" y="403204"/>
                        <a:pt x="-20835" y="218229"/>
                        <a:pt x="2692" y="23824"/>
                      </a:cubicBezTo>
                      <a:cubicBezTo>
                        <a:pt x="2692" y="22014"/>
                        <a:pt x="3168" y="20300"/>
                        <a:pt x="3359" y="18490"/>
                      </a:cubicBezTo>
                      <a:cubicBezTo>
                        <a:pt x="3549" y="16680"/>
                        <a:pt x="4026" y="13822"/>
                        <a:pt x="4407" y="11441"/>
                      </a:cubicBezTo>
                      <a:cubicBezTo>
                        <a:pt x="4788" y="9060"/>
                        <a:pt x="5645" y="3726"/>
                        <a:pt x="6312" y="-179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5D5B705-9B71-2693-463E-7A68C059ADCB}"/>
                    </a:ext>
                  </a:extLst>
                </p:cNvPr>
                <p:cNvSpPr/>
                <p:nvPr/>
              </p:nvSpPr>
              <p:spPr>
                <a:xfrm>
                  <a:off x="5453443" y="2949796"/>
                  <a:ext cx="538257" cy="395763"/>
                </a:xfrm>
                <a:custGeom>
                  <a:avLst/>
                  <a:gdLst>
                    <a:gd name="connsiteX0" fmla="*/ 388523 w 538257"/>
                    <a:gd name="connsiteY0" fmla="*/ 43541 h 395763"/>
                    <a:gd name="connsiteX1" fmla="*/ 389285 w 538257"/>
                    <a:gd name="connsiteY1" fmla="*/ 45445 h 395763"/>
                    <a:gd name="connsiteX2" fmla="*/ 390523 w 538257"/>
                    <a:gd name="connsiteY2" fmla="*/ 48494 h 395763"/>
                    <a:gd name="connsiteX3" fmla="*/ 485011 w 538257"/>
                    <a:gd name="connsiteY3" fmla="*/ 145268 h 395763"/>
                    <a:gd name="connsiteX4" fmla="*/ 487297 w 538257"/>
                    <a:gd name="connsiteY4" fmla="*/ 146601 h 395763"/>
                    <a:gd name="connsiteX5" fmla="*/ 526160 w 538257"/>
                    <a:gd name="connsiteY5" fmla="*/ 165651 h 395763"/>
                    <a:gd name="connsiteX6" fmla="*/ 538161 w 538257"/>
                    <a:gd name="connsiteY6" fmla="*/ 170699 h 395763"/>
                    <a:gd name="connsiteX7" fmla="*/ 464818 w 538257"/>
                    <a:gd name="connsiteY7" fmla="*/ 395585 h 395763"/>
                    <a:gd name="connsiteX8" fmla="*/ 459008 w 538257"/>
                    <a:gd name="connsiteY8" fmla="*/ 394251 h 395763"/>
                    <a:gd name="connsiteX9" fmla="*/ 453388 w 538257"/>
                    <a:gd name="connsiteY9" fmla="*/ 393013 h 395763"/>
                    <a:gd name="connsiteX10" fmla="*/ 213549 w 538257"/>
                    <a:gd name="connsiteY10" fmla="*/ 302144 h 395763"/>
                    <a:gd name="connsiteX11" fmla="*/ 211835 w 538257"/>
                    <a:gd name="connsiteY11" fmla="*/ 301192 h 395763"/>
                    <a:gd name="connsiteX12" fmla="*/ 208691 w 538257"/>
                    <a:gd name="connsiteY12" fmla="*/ 299287 h 395763"/>
                    <a:gd name="connsiteX13" fmla="*/ -97 w 538257"/>
                    <a:gd name="connsiteY13" fmla="*/ 9346 h 395763"/>
                    <a:gd name="connsiteX14" fmla="*/ -97 w 538257"/>
                    <a:gd name="connsiteY14" fmla="*/ -179 h 395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38257" h="395763">
                      <a:moveTo>
                        <a:pt x="388523" y="43541"/>
                      </a:moveTo>
                      <a:cubicBezTo>
                        <a:pt x="388733" y="44188"/>
                        <a:pt x="388990" y="44826"/>
                        <a:pt x="389285" y="45445"/>
                      </a:cubicBezTo>
                      <a:cubicBezTo>
                        <a:pt x="389285" y="46493"/>
                        <a:pt x="390047" y="47446"/>
                        <a:pt x="390523" y="48494"/>
                      </a:cubicBezTo>
                      <a:cubicBezTo>
                        <a:pt x="407192" y="85641"/>
                        <a:pt x="439958" y="118788"/>
                        <a:pt x="485011" y="145268"/>
                      </a:cubicBezTo>
                      <a:lnTo>
                        <a:pt x="487297" y="146601"/>
                      </a:lnTo>
                      <a:cubicBezTo>
                        <a:pt x="499890" y="153668"/>
                        <a:pt x="512863" y="160031"/>
                        <a:pt x="526160" y="165651"/>
                      </a:cubicBezTo>
                      <a:cubicBezTo>
                        <a:pt x="530065" y="167366"/>
                        <a:pt x="534065" y="169080"/>
                        <a:pt x="538161" y="170699"/>
                      </a:cubicBezTo>
                      <a:lnTo>
                        <a:pt x="464818" y="395585"/>
                      </a:lnTo>
                      <a:lnTo>
                        <a:pt x="459008" y="394251"/>
                      </a:lnTo>
                      <a:lnTo>
                        <a:pt x="453388" y="393013"/>
                      </a:lnTo>
                      <a:cubicBezTo>
                        <a:pt x="369445" y="374553"/>
                        <a:pt x="288654" y="343940"/>
                        <a:pt x="213549" y="302144"/>
                      </a:cubicBezTo>
                      <a:lnTo>
                        <a:pt x="211835" y="301192"/>
                      </a:lnTo>
                      <a:lnTo>
                        <a:pt x="208691" y="299287"/>
                      </a:lnTo>
                      <a:cubicBezTo>
                        <a:pt x="78961" y="223087"/>
                        <a:pt x="1237" y="119931"/>
                        <a:pt x="-97" y="9346"/>
                      </a:cubicBezTo>
                      <a:cubicBezTo>
                        <a:pt x="-97" y="6202"/>
                        <a:pt x="-97" y="3059"/>
                        <a:pt x="-97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E3638ED-4E8C-D40D-6650-FDE8F51F44A5}"/>
                    </a:ext>
                  </a:extLst>
                </p:cNvPr>
                <p:cNvSpPr/>
                <p:nvPr/>
              </p:nvSpPr>
              <p:spPr>
                <a:xfrm>
                  <a:off x="4992812" y="2968465"/>
                  <a:ext cx="840107" cy="1543907"/>
                </a:xfrm>
                <a:custGeom>
                  <a:avLst/>
                  <a:gdLst>
                    <a:gd name="connsiteX0" fmla="*/ 840010 w 840107"/>
                    <a:gd name="connsiteY0" fmla="*/ 638853 h 1543907"/>
                    <a:gd name="connsiteX1" fmla="*/ 837438 w 840107"/>
                    <a:gd name="connsiteY1" fmla="*/ 1543728 h 1543907"/>
                    <a:gd name="connsiteX2" fmla="*/ 803149 w 840107"/>
                    <a:gd name="connsiteY2" fmla="*/ 1537918 h 1543907"/>
                    <a:gd name="connsiteX3" fmla="*/ 338805 w 840107"/>
                    <a:gd name="connsiteY3" fmla="*/ 1375993 h 1543907"/>
                    <a:gd name="connsiteX4" fmla="*/ 331566 w 840107"/>
                    <a:gd name="connsiteY4" fmla="*/ 1371897 h 1543907"/>
                    <a:gd name="connsiteX5" fmla="*/ -95 w 840107"/>
                    <a:gd name="connsiteY5" fmla="*/ 905172 h 1543907"/>
                    <a:gd name="connsiteX6" fmla="*/ 2477 w 840107"/>
                    <a:gd name="connsiteY6" fmla="*/ -179 h 1543907"/>
                    <a:gd name="connsiteX7" fmla="*/ 334137 w 840107"/>
                    <a:gd name="connsiteY7" fmla="*/ 466546 h 1543907"/>
                    <a:gd name="connsiteX8" fmla="*/ 341377 w 840107"/>
                    <a:gd name="connsiteY8" fmla="*/ 470737 h 1543907"/>
                    <a:gd name="connsiteX9" fmla="*/ 805625 w 840107"/>
                    <a:gd name="connsiteY9" fmla="*/ 632662 h 1543907"/>
                    <a:gd name="connsiteX10" fmla="*/ 840010 w 840107"/>
                    <a:gd name="connsiteY10" fmla="*/ 638567 h 1543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0107" h="1543907">
                      <a:moveTo>
                        <a:pt x="840010" y="638853"/>
                      </a:moveTo>
                      <a:lnTo>
                        <a:pt x="837438" y="1543728"/>
                      </a:lnTo>
                      <a:cubicBezTo>
                        <a:pt x="825913" y="1541918"/>
                        <a:pt x="814483" y="1539918"/>
                        <a:pt x="803149" y="1537918"/>
                      </a:cubicBezTo>
                      <a:cubicBezTo>
                        <a:pt x="623602" y="1505533"/>
                        <a:pt x="465868" y="1449049"/>
                        <a:pt x="338805" y="1375993"/>
                      </a:cubicBezTo>
                      <a:lnTo>
                        <a:pt x="331566" y="1371897"/>
                      </a:lnTo>
                      <a:cubicBezTo>
                        <a:pt x="123349" y="1249977"/>
                        <a:pt x="-666" y="1083099"/>
                        <a:pt x="-95" y="905172"/>
                      </a:cubicBezTo>
                      <a:lnTo>
                        <a:pt x="2477" y="-179"/>
                      </a:lnTo>
                      <a:cubicBezTo>
                        <a:pt x="1906" y="177557"/>
                        <a:pt x="126302" y="344435"/>
                        <a:pt x="334137" y="466546"/>
                      </a:cubicBezTo>
                      <a:lnTo>
                        <a:pt x="341377" y="470737"/>
                      </a:lnTo>
                      <a:cubicBezTo>
                        <a:pt x="468440" y="543793"/>
                        <a:pt x="626174" y="600276"/>
                        <a:pt x="805625" y="632662"/>
                      </a:cubicBezTo>
                      <a:cubicBezTo>
                        <a:pt x="817055" y="634757"/>
                        <a:pt x="828485" y="636662"/>
                        <a:pt x="840010" y="638567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D60C2952-B31C-78D6-48B0-FEB0ABCF71F3}"/>
                    </a:ext>
                  </a:extLst>
                </p:cNvPr>
                <p:cNvSpPr/>
                <p:nvPr/>
              </p:nvSpPr>
              <p:spPr>
                <a:xfrm>
                  <a:off x="4613146" y="2979609"/>
                  <a:ext cx="1149669" cy="1747456"/>
                </a:xfrm>
                <a:custGeom>
                  <a:avLst/>
                  <a:gdLst>
                    <a:gd name="connsiteX0" fmla="*/ 1149573 w 1149669"/>
                    <a:gd name="connsiteY0" fmla="*/ 842402 h 1747456"/>
                    <a:gd name="connsiteX1" fmla="*/ 1147001 w 1149669"/>
                    <a:gd name="connsiteY1" fmla="*/ 1747277 h 1747456"/>
                    <a:gd name="connsiteX2" fmla="*/ 1138905 w 1149669"/>
                    <a:gd name="connsiteY2" fmla="*/ 1746134 h 1747456"/>
                    <a:gd name="connsiteX3" fmla="*/ 442913 w 1149669"/>
                    <a:gd name="connsiteY3" fmla="*/ 1519725 h 1747456"/>
                    <a:gd name="connsiteX4" fmla="*/ 437388 w 1149669"/>
                    <a:gd name="connsiteY4" fmla="*/ 1517058 h 1747456"/>
                    <a:gd name="connsiteX5" fmla="*/ -95 w 1149669"/>
                    <a:gd name="connsiteY5" fmla="*/ 904696 h 1747456"/>
                    <a:gd name="connsiteX6" fmla="*/ 2477 w 1149669"/>
                    <a:gd name="connsiteY6" fmla="*/ -179 h 1747456"/>
                    <a:gd name="connsiteX7" fmla="*/ 439960 w 1149669"/>
                    <a:gd name="connsiteY7" fmla="*/ 612278 h 1747456"/>
                    <a:gd name="connsiteX8" fmla="*/ 445294 w 1149669"/>
                    <a:gd name="connsiteY8" fmla="*/ 615326 h 1747456"/>
                    <a:gd name="connsiteX9" fmla="*/ 1141286 w 1149669"/>
                    <a:gd name="connsiteY9" fmla="*/ 841736 h 1747456"/>
                    <a:gd name="connsiteX10" fmla="*/ 1149382 w 1149669"/>
                    <a:gd name="connsiteY10" fmla="*/ 842878 h 174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49669" h="1747456">
                      <a:moveTo>
                        <a:pt x="1149573" y="842402"/>
                      </a:moveTo>
                      <a:lnTo>
                        <a:pt x="1147001" y="1747277"/>
                      </a:lnTo>
                      <a:lnTo>
                        <a:pt x="1138905" y="1746134"/>
                      </a:lnTo>
                      <a:cubicBezTo>
                        <a:pt x="867156" y="1707463"/>
                        <a:pt x="629698" y="1627262"/>
                        <a:pt x="442913" y="1519725"/>
                      </a:cubicBezTo>
                      <a:lnTo>
                        <a:pt x="437388" y="1517058"/>
                      </a:lnTo>
                      <a:cubicBezTo>
                        <a:pt x="162783" y="1357419"/>
                        <a:pt x="-762" y="1138249"/>
                        <a:pt x="-95" y="904696"/>
                      </a:cubicBezTo>
                      <a:lnTo>
                        <a:pt x="2477" y="-179"/>
                      </a:lnTo>
                      <a:cubicBezTo>
                        <a:pt x="1810" y="233374"/>
                        <a:pt x="165354" y="452544"/>
                        <a:pt x="439960" y="612278"/>
                      </a:cubicBezTo>
                      <a:lnTo>
                        <a:pt x="445294" y="615326"/>
                      </a:lnTo>
                      <a:cubicBezTo>
                        <a:pt x="632080" y="722863"/>
                        <a:pt x="869538" y="802969"/>
                        <a:pt x="1141286" y="841736"/>
                      </a:cubicBezTo>
                      <a:lnTo>
                        <a:pt x="1149382" y="8428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7A4588C-9691-361F-AC39-358CF41B0F62}"/>
                    </a:ext>
                  </a:extLst>
                </p:cNvPr>
                <p:cNvSpPr/>
                <p:nvPr/>
              </p:nvSpPr>
              <p:spPr>
                <a:xfrm>
                  <a:off x="4615713" y="2858642"/>
                  <a:ext cx="1217015" cy="963549"/>
                </a:xfrm>
                <a:custGeom>
                  <a:avLst/>
                  <a:gdLst>
                    <a:gd name="connsiteX0" fmla="*/ 385958 w 1217015"/>
                    <a:gd name="connsiteY0" fmla="*/ 41159 h 963549"/>
                    <a:gd name="connsiteX1" fmla="*/ 384053 w 1217015"/>
                    <a:gd name="connsiteY1" fmla="*/ 52780 h 963549"/>
                    <a:gd name="connsiteX2" fmla="*/ 383005 w 1217015"/>
                    <a:gd name="connsiteY2" fmla="*/ 59828 h 963549"/>
                    <a:gd name="connsiteX3" fmla="*/ 382338 w 1217015"/>
                    <a:gd name="connsiteY3" fmla="*/ 65162 h 963549"/>
                    <a:gd name="connsiteX4" fmla="*/ 711046 w 1217015"/>
                    <a:gd name="connsiteY4" fmla="*/ 576655 h 963549"/>
                    <a:gd name="connsiteX5" fmla="*/ 716666 w 1217015"/>
                    <a:gd name="connsiteY5" fmla="*/ 579893 h 963549"/>
                    <a:gd name="connsiteX6" fmla="*/ 1182534 w 1217015"/>
                    <a:gd name="connsiteY6" fmla="*/ 742771 h 963549"/>
                    <a:gd name="connsiteX7" fmla="*/ 1216919 w 1217015"/>
                    <a:gd name="connsiteY7" fmla="*/ 748676 h 963549"/>
                    <a:gd name="connsiteX8" fmla="*/ 1146815 w 1217015"/>
                    <a:gd name="connsiteY8" fmla="*/ 963370 h 963549"/>
                    <a:gd name="connsiteX9" fmla="*/ 1138719 w 1217015"/>
                    <a:gd name="connsiteY9" fmla="*/ 962226 h 963549"/>
                    <a:gd name="connsiteX10" fmla="*/ 442727 w 1217015"/>
                    <a:gd name="connsiteY10" fmla="*/ 735817 h 963549"/>
                    <a:gd name="connsiteX11" fmla="*/ 437393 w 1217015"/>
                    <a:gd name="connsiteY11" fmla="*/ 732769 h 963549"/>
                    <a:gd name="connsiteX12" fmla="*/ 7911 w 1217015"/>
                    <a:gd name="connsiteY12" fmla="*/ 32396 h 963549"/>
                    <a:gd name="connsiteX13" fmla="*/ 11435 w 1217015"/>
                    <a:gd name="connsiteY13" fmla="*/ 14394 h 963549"/>
                    <a:gd name="connsiteX14" fmla="*/ 14864 w 1217015"/>
                    <a:gd name="connsiteY14" fmla="*/ -179 h 963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17015" h="963549">
                      <a:moveTo>
                        <a:pt x="385958" y="41159"/>
                      </a:moveTo>
                      <a:cubicBezTo>
                        <a:pt x="385291" y="45064"/>
                        <a:pt x="384625" y="48970"/>
                        <a:pt x="384053" y="52780"/>
                      </a:cubicBezTo>
                      <a:cubicBezTo>
                        <a:pt x="383481" y="56590"/>
                        <a:pt x="383291" y="57542"/>
                        <a:pt x="383005" y="59828"/>
                      </a:cubicBezTo>
                      <a:cubicBezTo>
                        <a:pt x="382720" y="62114"/>
                        <a:pt x="382529" y="63352"/>
                        <a:pt x="382338" y="65162"/>
                      </a:cubicBezTo>
                      <a:cubicBezTo>
                        <a:pt x="358621" y="259567"/>
                        <a:pt x="485494" y="444543"/>
                        <a:pt x="711046" y="576655"/>
                      </a:cubicBezTo>
                      <a:lnTo>
                        <a:pt x="716666" y="579893"/>
                      </a:lnTo>
                      <a:cubicBezTo>
                        <a:pt x="845349" y="653902"/>
                        <a:pt x="1003083" y="710385"/>
                        <a:pt x="1182534" y="742771"/>
                      </a:cubicBezTo>
                      <a:cubicBezTo>
                        <a:pt x="1193964" y="744866"/>
                        <a:pt x="1205394" y="746771"/>
                        <a:pt x="1216919" y="748676"/>
                      </a:cubicBezTo>
                      <a:lnTo>
                        <a:pt x="1146815" y="963370"/>
                      </a:lnTo>
                      <a:lnTo>
                        <a:pt x="1138719" y="962226"/>
                      </a:lnTo>
                      <a:cubicBezTo>
                        <a:pt x="866971" y="923460"/>
                        <a:pt x="629512" y="843355"/>
                        <a:pt x="442727" y="735817"/>
                      </a:cubicBezTo>
                      <a:lnTo>
                        <a:pt x="437393" y="732769"/>
                      </a:lnTo>
                      <a:cubicBezTo>
                        <a:pt x="128593" y="553128"/>
                        <a:pt x="-39809" y="298334"/>
                        <a:pt x="7911" y="32396"/>
                      </a:cubicBezTo>
                      <a:cubicBezTo>
                        <a:pt x="8959" y="26395"/>
                        <a:pt x="10197" y="20395"/>
                        <a:pt x="11435" y="14394"/>
                      </a:cubicBezTo>
                      <a:cubicBezTo>
                        <a:pt x="12673" y="8393"/>
                        <a:pt x="13816" y="3916"/>
                        <a:pt x="14864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46CBE95-A016-DC49-9E2E-4A5039C62573}"/>
                    </a:ext>
                  </a:extLst>
                </p:cNvPr>
                <p:cNvSpPr/>
                <p:nvPr/>
              </p:nvSpPr>
              <p:spPr>
                <a:xfrm>
                  <a:off x="4266149" y="2977084"/>
                  <a:ext cx="1432657" cy="1934622"/>
                </a:xfrm>
                <a:custGeom>
                  <a:avLst/>
                  <a:gdLst>
                    <a:gd name="connsiteX0" fmla="*/ 1432561 w 1432657"/>
                    <a:gd name="connsiteY0" fmla="*/ 1029568 h 1934622"/>
                    <a:gd name="connsiteX1" fmla="*/ 1429990 w 1432657"/>
                    <a:gd name="connsiteY1" fmla="*/ 1934443 h 1934622"/>
                    <a:gd name="connsiteX2" fmla="*/ 536164 w 1432657"/>
                    <a:gd name="connsiteY2" fmla="*/ 1652027 h 1934622"/>
                    <a:gd name="connsiteX3" fmla="*/ -94 w 1432657"/>
                    <a:gd name="connsiteY3" fmla="*/ 905172 h 1934622"/>
                    <a:gd name="connsiteX4" fmla="*/ 2478 w 1432657"/>
                    <a:gd name="connsiteY4" fmla="*/ -179 h 1934622"/>
                    <a:gd name="connsiteX5" fmla="*/ 538735 w 1432657"/>
                    <a:gd name="connsiteY5" fmla="*/ 746771 h 1934622"/>
                    <a:gd name="connsiteX6" fmla="*/ 1432561 w 1432657"/>
                    <a:gd name="connsiteY6" fmla="*/ 1029187 h 1934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32657" h="1934622">
                      <a:moveTo>
                        <a:pt x="1432561" y="1029568"/>
                      </a:moveTo>
                      <a:lnTo>
                        <a:pt x="1429990" y="1934443"/>
                      </a:lnTo>
                      <a:cubicBezTo>
                        <a:pt x="1079660" y="1890057"/>
                        <a:pt x="773907" y="1789378"/>
                        <a:pt x="536164" y="1652027"/>
                      </a:cubicBezTo>
                      <a:cubicBezTo>
                        <a:pt x="199645" y="1457812"/>
                        <a:pt x="-951" y="1190255"/>
                        <a:pt x="-94" y="905172"/>
                      </a:cubicBezTo>
                      <a:lnTo>
                        <a:pt x="2478" y="-179"/>
                      </a:lnTo>
                      <a:cubicBezTo>
                        <a:pt x="1621" y="284999"/>
                        <a:pt x="202503" y="552271"/>
                        <a:pt x="538735" y="746771"/>
                      </a:cubicBezTo>
                      <a:cubicBezTo>
                        <a:pt x="776860" y="884026"/>
                        <a:pt x="1082232" y="984896"/>
                        <a:pt x="1432561" y="1029187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23676393-65EE-7B3A-AE5E-125C25211C80}"/>
                    </a:ext>
                  </a:extLst>
                </p:cNvPr>
                <p:cNvSpPr/>
                <p:nvPr/>
              </p:nvSpPr>
              <p:spPr>
                <a:xfrm>
                  <a:off x="5696331" y="3014090"/>
                  <a:ext cx="330422" cy="1909286"/>
                </a:xfrm>
                <a:custGeom>
                  <a:avLst/>
                  <a:gdLst>
                    <a:gd name="connsiteX0" fmla="*/ 295465 w 330422"/>
                    <a:gd name="connsiteY0" fmla="*/ 106966 h 1909286"/>
                    <a:gd name="connsiteX1" fmla="*/ 222028 w 330422"/>
                    <a:gd name="connsiteY1" fmla="*/ 331756 h 1909286"/>
                    <a:gd name="connsiteX2" fmla="*/ 136588 w 330422"/>
                    <a:gd name="connsiteY2" fmla="*/ 593407 h 1909286"/>
                    <a:gd name="connsiteX3" fmla="*/ 66484 w 330422"/>
                    <a:gd name="connsiteY3" fmla="*/ 808006 h 1909286"/>
                    <a:gd name="connsiteX4" fmla="*/ 2476 w 330422"/>
                    <a:gd name="connsiteY4" fmla="*/ 1004030 h 1909286"/>
                    <a:gd name="connsiteX5" fmla="*/ 0 w 330422"/>
                    <a:gd name="connsiteY5" fmla="*/ 1909286 h 1909286"/>
                    <a:gd name="connsiteX6" fmla="*/ 63913 w 330422"/>
                    <a:gd name="connsiteY6" fmla="*/ 1713357 h 1909286"/>
                    <a:gd name="connsiteX7" fmla="*/ 134112 w 330422"/>
                    <a:gd name="connsiteY7" fmla="*/ 1498664 h 1909286"/>
                    <a:gd name="connsiteX8" fmla="*/ 219456 w 330422"/>
                    <a:gd name="connsiteY8" fmla="*/ 1237107 h 1909286"/>
                    <a:gd name="connsiteX9" fmla="*/ 292894 w 330422"/>
                    <a:gd name="connsiteY9" fmla="*/ 1012222 h 1909286"/>
                    <a:gd name="connsiteX10" fmla="*/ 327850 w 330422"/>
                    <a:gd name="connsiteY10" fmla="*/ 905351 h 1909286"/>
                    <a:gd name="connsiteX11" fmla="*/ 330422 w 330422"/>
                    <a:gd name="connsiteY11" fmla="*/ 0 h 1909286"/>
                    <a:gd name="connsiteX12" fmla="*/ 295465 w 330422"/>
                    <a:gd name="connsiteY12" fmla="*/ 106966 h 1909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30422" h="1909286">
                      <a:moveTo>
                        <a:pt x="295465" y="106966"/>
                      </a:moveTo>
                      <a:lnTo>
                        <a:pt x="222028" y="331756"/>
                      </a:lnTo>
                      <a:lnTo>
                        <a:pt x="136588" y="593407"/>
                      </a:lnTo>
                      <a:lnTo>
                        <a:pt x="66484" y="808006"/>
                      </a:lnTo>
                      <a:lnTo>
                        <a:pt x="2476" y="1004030"/>
                      </a:lnTo>
                      <a:lnTo>
                        <a:pt x="0" y="1909286"/>
                      </a:lnTo>
                      <a:lnTo>
                        <a:pt x="63913" y="1713357"/>
                      </a:lnTo>
                      <a:lnTo>
                        <a:pt x="134112" y="1498664"/>
                      </a:lnTo>
                      <a:lnTo>
                        <a:pt x="219456" y="1237107"/>
                      </a:lnTo>
                      <a:lnTo>
                        <a:pt x="292894" y="1012222"/>
                      </a:lnTo>
                      <a:lnTo>
                        <a:pt x="327850" y="905351"/>
                      </a:lnTo>
                      <a:lnTo>
                        <a:pt x="330422" y="0"/>
                      </a:lnTo>
                      <a:lnTo>
                        <a:pt x="295465" y="10696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3F31A0-BC6B-393A-9DF3-C35672F98E99}"/>
                    </a:ext>
                  </a:extLst>
                </p:cNvPr>
                <p:cNvSpPr/>
                <p:nvPr/>
              </p:nvSpPr>
              <p:spPr>
                <a:xfrm>
                  <a:off x="4268793" y="2821209"/>
                  <a:ext cx="1494022" cy="1196816"/>
                </a:xfrm>
                <a:custGeom>
                  <a:avLst/>
                  <a:gdLst>
                    <a:gd name="connsiteX0" fmla="*/ 361974 w 1494022"/>
                    <a:gd name="connsiteY0" fmla="*/ 37159 h 1196816"/>
                    <a:gd name="connsiteX1" fmla="*/ 359022 w 1494022"/>
                    <a:gd name="connsiteY1" fmla="*/ 49541 h 1196816"/>
                    <a:gd name="connsiteX2" fmla="*/ 355021 w 1494022"/>
                    <a:gd name="connsiteY2" fmla="*/ 69734 h 1196816"/>
                    <a:gd name="connsiteX3" fmla="*/ 784504 w 1494022"/>
                    <a:gd name="connsiteY3" fmla="*/ 770108 h 1196816"/>
                    <a:gd name="connsiteX4" fmla="*/ 1485829 w 1494022"/>
                    <a:gd name="connsiteY4" fmla="*/ 999565 h 1196816"/>
                    <a:gd name="connsiteX5" fmla="*/ 1493925 w 1494022"/>
                    <a:gd name="connsiteY5" fmla="*/ 1000708 h 1196816"/>
                    <a:gd name="connsiteX6" fmla="*/ 1429917 w 1494022"/>
                    <a:gd name="connsiteY6" fmla="*/ 1196637 h 1196816"/>
                    <a:gd name="connsiteX7" fmla="*/ 536091 w 1494022"/>
                    <a:gd name="connsiteY7" fmla="*/ 914221 h 1196816"/>
                    <a:gd name="connsiteX8" fmla="*/ 23551 w 1494022"/>
                    <a:gd name="connsiteY8" fmla="*/ -179 h 1196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4022" h="1196816">
                      <a:moveTo>
                        <a:pt x="361974" y="37159"/>
                      </a:moveTo>
                      <a:cubicBezTo>
                        <a:pt x="360927" y="41254"/>
                        <a:pt x="359974" y="45445"/>
                        <a:pt x="359022" y="49541"/>
                      </a:cubicBezTo>
                      <a:cubicBezTo>
                        <a:pt x="357307" y="57733"/>
                        <a:pt x="356069" y="63734"/>
                        <a:pt x="355021" y="69734"/>
                      </a:cubicBezTo>
                      <a:cubicBezTo>
                        <a:pt x="307396" y="335672"/>
                        <a:pt x="475703" y="590466"/>
                        <a:pt x="784504" y="770108"/>
                      </a:cubicBezTo>
                      <a:cubicBezTo>
                        <a:pt x="976623" y="880693"/>
                        <a:pt x="1214081" y="960608"/>
                        <a:pt x="1485829" y="999565"/>
                      </a:cubicBezTo>
                      <a:lnTo>
                        <a:pt x="1493925" y="1000708"/>
                      </a:lnTo>
                      <a:lnTo>
                        <a:pt x="1429917" y="1196637"/>
                      </a:lnTo>
                      <a:cubicBezTo>
                        <a:pt x="1079588" y="1152155"/>
                        <a:pt x="773836" y="1051476"/>
                        <a:pt x="536091" y="914221"/>
                      </a:cubicBezTo>
                      <a:cubicBezTo>
                        <a:pt x="134232" y="682192"/>
                        <a:pt x="-73509" y="345674"/>
                        <a:pt x="23551" y="-179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49A7497-A121-8043-8909-56A218717D53}"/>
                    </a:ext>
                  </a:extLst>
                </p:cNvPr>
                <p:cNvSpPr/>
                <p:nvPr/>
              </p:nvSpPr>
              <p:spPr>
                <a:xfrm>
                  <a:off x="6430517" y="2127979"/>
                  <a:ext cx="1149478" cy="1748599"/>
                </a:xfrm>
                <a:custGeom>
                  <a:avLst/>
                  <a:gdLst>
                    <a:gd name="connsiteX0" fmla="*/ 1149380 w 1149478"/>
                    <a:gd name="connsiteY0" fmla="*/ 843069 h 1748599"/>
                    <a:gd name="connsiteX1" fmla="*/ 1146809 w 1149478"/>
                    <a:gd name="connsiteY1" fmla="*/ 1748420 h 1748599"/>
                    <a:gd name="connsiteX2" fmla="*/ 709325 w 1149478"/>
                    <a:gd name="connsiteY2" fmla="*/ 1136058 h 1748599"/>
                    <a:gd name="connsiteX3" fmla="*/ 15905 w 1149478"/>
                    <a:gd name="connsiteY3" fmla="*/ 907458 h 1748599"/>
                    <a:gd name="connsiteX4" fmla="*/ -97 w 1149478"/>
                    <a:gd name="connsiteY4" fmla="*/ 905172 h 1748599"/>
                    <a:gd name="connsiteX5" fmla="*/ 2475 w 1149478"/>
                    <a:gd name="connsiteY5" fmla="*/ -179 h 1748599"/>
                    <a:gd name="connsiteX6" fmla="*/ 18477 w 1149478"/>
                    <a:gd name="connsiteY6" fmla="*/ 2107 h 1748599"/>
                    <a:gd name="connsiteX7" fmla="*/ 711897 w 1149478"/>
                    <a:gd name="connsiteY7" fmla="*/ 230707 h 1748599"/>
                    <a:gd name="connsiteX8" fmla="*/ 1149380 w 1149478"/>
                    <a:gd name="connsiteY8" fmla="*/ 842974 h 1748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9478" h="1748599">
                      <a:moveTo>
                        <a:pt x="1149380" y="843069"/>
                      </a:moveTo>
                      <a:lnTo>
                        <a:pt x="1146809" y="1748420"/>
                      </a:lnTo>
                      <a:cubicBezTo>
                        <a:pt x="1147475" y="1514867"/>
                        <a:pt x="983931" y="1295697"/>
                        <a:pt x="709325" y="1136058"/>
                      </a:cubicBezTo>
                      <a:cubicBezTo>
                        <a:pt x="518825" y="1026330"/>
                        <a:pt x="284034" y="946892"/>
                        <a:pt x="15905" y="907458"/>
                      </a:cubicBezTo>
                      <a:lnTo>
                        <a:pt x="-97" y="905172"/>
                      </a:lnTo>
                      <a:lnTo>
                        <a:pt x="2475" y="-179"/>
                      </a:lnTo>
                      <a:lnTo>
                        <a:pt x="18477" y="2107"/>
                      </a:lnTo>
                      <a:cubicBezTo>
                        <a:pt x="286606" y="41159"/>
                        <a:pt x="521016" y="120598"/>
                        <a:pt x="711897" y="230707"/>
                      </a:cubicBezTo>
                      <a:cubicBezTo>
                        <a:pt x="986503" y="390346"/>
                        <a:pt x="1150047" y="609516"/>
                        <a:pt x="1149380" y="842974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2892D0F-1109-586E-67AA-9472E9DF6468}"/>
                    </a:ext>
                  </a:extLst>
                </p:cNvPr>
                <p:cNvSpPr/>
                <p:nvPr/>
              </p:nvSpPr>
              <p:spPr>
                <a:xfrm>
                  <a:off x="6430517" y="2127979"/>
                  <a:ext cx="1149478" cy="1748599"/>
                </a:xfrm>
                <a:custGeom>
                  <a:avLst/>
                  <a:gdLst>
                    <a:gd name="connsiteX0" fmla="*/ 1149380 w 1149478"/>
                    <a:gd name="connsiteY0" fmla="*/ 843069 h 1748599"/>
                    <a:gd name="connsiteX1" fmla="*/ 1146809 w 1149478"/>
                    <a:gd name="connsiteY1" fmla="*/ 1748420 h 1748599"/>
                    <a:gd name="connsiteX2" fmla="*/ 709325 w 1149478"/>
                    <a:gd name="connsiteY2" fmla="*/ 1136058 h 1748599"/>
                    <a:gd name="connsiteX3" fmla="*/ 15905 w 1149478"/>
                    <a:gd name="connsiteY3" fmla="*/ 907458 h 1748599"/>
                    <a:gd name="connsiteX4" fmla="*/ -97 w 1149478"/>
                    <a:gd name="connsiteY4" fmla="*/ 905172 h 1748599"/>
                    <a:gd name="connsiteX5" fmla="*/ 2475 w 1149478"/>
                    <a:gd name="connsiteY5" fmla="*/ -179 h 1748599"/>
                    <a:gd name="connsiteX6" fmla="*/ 18477 w 1149478"/>
                    <a:gd name="connsiteY6" fmla="*/ 2107 h 1748599"/>
                    <a:gd name="connsiteX7" fmla="*/ 711897 w 1149478"/>
                    <a:gd name="connsiteY7" fmla="*/ 230707 h 1748599"/>
                    <a:gd name="connsiteX8" fmla="*/ 1149380 w 1149478"/>
                    <a:gd name="connsiteY8" fmla="*/ 842974 h 1748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9478" h="1748599">
                      <a:moveTo>
                        <a:pt x="1149380" y="843069"/>
                      </a:moveTo>
                      <a:lnTo>
                        <a:pt x="1146809" y="1748420"/>
                      </a:lnTo>
                      <a:cubicBezTo>
                        <a:pt x="1147475" y="1514867"/>
                        <a:pt x="983931" y="1295697"/>
                        <a:pt x="709325" y="1136058"/>
                      </a:cubicBezTo>
                      <a:cubicBezTo>
                        <a:pt x="518825" y="1026330"/>
                        <a:pt x="284034" y="946892"/>
                        <a:pt x="15905" y="907458"/>
                      </a:cubicBezTo>
                      <a:lnTo>
                        <a:pt x="-97" y="905172"/>
                      </a:lnTo>
                      <a:lnTo>
                        <a:pt x="2475" y="-179"/>
                      </a:lnTo>
                      <a:lnTo>
                        <a:pt x="18477" y="2107"/>
                      </a:lnTo>
                      <a:cubicBezTo>
                        <a:pt x="286606" y="41159"/>
                        <a:pt x="521016" y="120598"/>
                        <a:pt x="711897" y="230707"/>
                      </a:cubicBezTo>
                      <a:cubicBezTo>
                        <a:pt x="986503" y="390346"/>
                        <a:pt x="1150047" y="609516"/>
                        <a:pt x="1149380" y="842974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9C94B4F-1CB6-3F9A-0CD6-8CAB419B2A7A}"/>
                    </a:ext>
                  </a:extLst>
                </p:cNvPr>
                <p:cNvSpPr/>
                <p:nvPr/>
              </p:nvSpPr>
              <p:spPr>
                <a:xfrm>
                  <a:off x="6360318" y="2343054"/>
                  <a:ext cx="502919" cy="1073658"/>
                </a:xfrm>
                <a:custGeom>
                  <a:avLst/>
                  <a:gdLst>
                    <a:gd name="connsiteX0" fmla="*/ 502823 w 502919"/>
                    <a:gd name="connsiteY0" fmla="*/ 168604 h 1073658"/>
                    <a:gd name="connsiteX1" fmla="*/ 500347 w 502919"/>
                    <a:gd name="connsiteY1" fmla="*/ 1073479 h 1073658"/>
                    <a:gd name="connsiteX2" fmla="*/ -97 w 502919"/>
                    <a:gd name="connsiteY2" fmla="*/ 904696 h 1073658"/>
                    <a:gd name="connsiteX3" fmla="*/ 2475 w 502919"/>
                    <a:gd name="connsiteY3" fmla="*/ -179 h 1073658"/>
                    <a:gd name="connsiteX4" fmla="*/ 502823 w 502919"/>
                    <a:gd name="connsiteY4" fmla="*/ 168508 h 1073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919" h="1073658">
                      <a:moveTo>
                        <a:pt x="502823" y="168604"/>
                      </a:moveTo>
                      <a:lnTo>
                        <a:pt x="500347" y="1073479"/>
                      </a:lnTo>
                      <a:cubicBezTo>
                        <a:pt x="363092" y="994707"/>
                        <a:pt x="193546" y="935842"/>
                        <a:pt x="-97" y="904696"/>
                      </a:cubicBezTo>
                      <a:lnTo>
                        <a:pt x="2475" y="-179"/>
                      </a:lnTo>
                      <a:cubicBezTo>
                        <a:pt x="196118" y="30872"/>
                        <a:pt x="365663" y="89737"/>
                        <a:pt x="502823" y="1685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0D8F1901-3F67-D451-1C0A-9859412A8A31}"/>
                    </a:ext>
                  </a:extLst>
                </p:cNvPr>
                <p:cNvSpPr/>
                <p:nvPr/>
              </p:nvSpPr>
              <p:spPr>
                <a:xfrm>
                  <a:off x="6860762" y="2512408"/>
                  <a:ext cx="339758" cy="1374838"/>
                </a:xfrm>
                <a:custGeom>
                  <a:avLst/>
                  <a:gdLst>
                    <a:gd name="connsiteX0" fmla="*/ 339660 w 339758"/>
                    <a:gd name="connsiteY0" fmla="*/ 469117 h 1374838"/>
                    <a:gd name="connsiteX1" fmla="*/ 337088 w 339758"/>
                    <a:gd name="connsiteY1" fmla="*/ 1374659 h 1374838"/>
                    <a:gd name="connsiteX2" fmla="*/ 5428 w 339758"/>
                    <a:gd name="connsiteY2" fmla="*/ 907934 h 1374838"/>
                    <a:gd name="connsiteX3" fmla="*/ -97 w 339758"/>
                    <a:gd name="connsiteY3" fmla="*/ 904696 h 1374838"/>
                    <a:gd name="connsiteX4" fmla="*/ 2380 w 339758"/>
                    <a:gd name="connsiteY4" fmla="*/ -179 h 1374838"/>
                    <a:gd name="connsiteX5" fmla="*/ 8000 w 339758"/>
                    <a:gd name="connsiteY5" fmla="*/ 3059 h 1374838"/>
                    <a:gd name="connsiteX6" fmla="*/ 339660 w 339758"/>
                    <a:gd name="connsiteY6" fmla="*/ 469784 h 1374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9758" h="1374838">
                      <a:moveTo>
                        <a:pt x="339660" y="469117"/>
                      </a:moveTo>
                      <a:lnTo>
                        <a:pt x="337088" y="1374659"/>
                      </a:lnTo>
                      <a:cubicBezTo>
                        <a:pt x="337660" y="1196827"/>
                        <a:pt x="213263" y="1029949"/>
                        <a:pt x="5428" y="907934"/>
                      </a:cubicBezTo>
                      <a:lnTo>
                        <a:pt x="-97" y="904696"/>
                      </a:lnTo>
                      <a:lnTo>
                        <a:pt x="2380" y="-179"/>
                      </a:lnTo>
                      <a:lnTo>
                        <a:pt x="8000" y="3059"/>
                      </a:lnTo>
                      <a:cubicBezTo>
                        <a:pt x="216216" y="124979"/>
                        <a:pt x="340136" y="291857"/>
                        <a:pt x="339660" y="4697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213E84BE-8574-4B3B-506F-8DF04F6DEAFC}"/>
                    </a:ext>
                  </a:extLst>
                </p:cNvPr>
                <p:cNvSpPr/>
                <p:nvPr/>
              </p:nvSpPr>
              <p:spPr>
                <a:xfrm>
                  <a:off x="6275069" y="2604610"/>
                  <a:ext cx="255365" cy="999743"/>
                </a:xfrm>
                <a:custGeom>
                  <a:avLst/>
                  <a:gdLst>
                    <a:gd name="connsiteX0" fmla="*/ 255268 w 255365"/>
                    <a:gd name="connsiteY0" fmla="*/ 94213 h 999743"/>
                    <a:gd name="connsiteX1" fmla="*/ 252697 w 255365"/>
                    <a:gd name="connsiteY1" fmla="*/ 999565 h 999743"/>
                    <a:gd name="connsiteX2" fmla="*/ 249458 w 255365"/>
                    <a:gd name="connsiteY2" fmla="*/ 997660 h 999743"/>
                    <a:gd name="connsiteX3" fmla="*/ -97 w 255365"/>
                    <a:gd name="connsiteY3" fmla="*/ 905172 h 999743"/>
                    <a:gd name="connsiteX4" fmla="*/ 2475 w 255365"/>
                    <a:gd name="connsiteY4" fmla="*/ -179 h 999743"/>
                    <a:gd name="connsiteX5" fmla="*/ 251840 w 255365"/>
                    <a:gd name="connsiteY5" fmla="*/ 92308 h 999743"/>
                    <a:gd name="connsiteX6" fmla="*/ 255173 w 255365"/>
                    <a:gd name="connsiteY6" fmla="*/ 94213 h 999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365" h="999743">
                      <a:moveTo>
                        <a:pt x="255268" y="94213"/>
                      </a:moveTo>
                      <a:lnTo>
                        <a:pt x="252697" y="999565"/>
                      </a:lnTo>
                      <a:lnTo>
                        <a:pt x="249458" y="997660"/>
                      </a:lnTo>
                      <a:cubicBezTo>
                        <a:pt x="171391" y="954473"/>
                        <a:pt x="87257" y="923298"/>
                        <a:pt x="-97" y="905172"/>
                      </a:cubicBezTo>
                      <a:lnTo>
                        <a:pt x="2475" y="-179"/>
                      </a:lnTo>
                      <a:cubicBezTo>
                        <a:pt x="89762" y="17975"/>
                        <a:pt x="173820" y="49160"/>
                        <a:pt x="251840" y="92308"/>
                      </a:cubicBezTo>
                      <a:lnTo>
                        <a:pt x="255173" y="94213"/>
                      </a:ln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474926C9-EFD9-74DF-C0CF-AA5A7281901D}"/>
                    </a:ext>
                  </a:extLst>
                </p:cNvPr>
                <p:cNvSpPr/>
                <p:nvPr/>
              </p:nvSpPr>
              <p:spPr>
                <a:xfrm>
                  <a:off x="6275069" y="2604610"/>
                  <a:ext cx="255365" cy="999743"/>
                </a:xfrm>
                <a:custGeom>
                  <a:avLst/>
                  <a:gdLst>
                    <a:gd name="connsiteX0" fmla="*/ 255268 w 255365"/>
                    <a:gd name="connsiteY0" fmla="*/ 94213 h 999743"/>
                    <a:gd name="connsiteX1" fmla="*/ 252697 w 255365"/>
                    <a:gd name="connsiteY1" fmla="*/ 999565 h 999743"/>
                    <a:gd name="connsiteX2" fmla="*/ 249458 w 255365"/>
                    <a:gd name="connsiteY2" fmla="*/ 997660 h 999743"/>
                    <a:gd name="connsiteX3" fmla="*/ -97 w 255365"/>
                    <a:gd name="connsiteY3" fmla="*/ 905172 h 999743"/>
                    <a:gd name="connsiteX4" fmla="*/ 2475 w 255365"/>
                    <a:gd name="connsiteY4" fmla="*/ -179 h 999743"/>
                    <a:gd name="connsiteX5" fmla="*/ 251840 w 255365"/>
                    <a:gd name="connsiteY5" fmla="*/ 92308 h 999743"/>
                    <a:gd name="connsiteX6" fmla="*/ 255173 w 255365"/>
                    <a:gd name="connsiteY6" fmla="*/ 94213 h 999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365" h="999743">
                      <a:moveTo>
                        <a:pt x="255268" y="94213"/>
                      </a:moveTo>
                      <a:lnTo>
                        <a:pt x="252697" y="999565"/>
                      </a:lnTo>
                      <a:lnTo>
                        <a:pt x="249458" y="997660"/>
                      </a:lnTo>
                      <a:cubicBezTo>
                        <a:pt x="171391" y="954473"/>
                        <a:pt x="87257" y="923298"/>
                        <a:pt x="-97" y="905172"/>
                      </a:cubicBezTo>
                      <a:lnTo>
                        <a:pt x="2475" y="-179"/>
                      </a:lnTo>
                      <a:cubicBezTo>
                        <a:pt x="89762" y="17975"/>
                        <a:pt x="173820" y="49160"/>
                        <a:pt x="251840" y="92308"/>
                      </a:cubicBezTo>
                      <a:lnTo>
                        <a:pt x="255173" y="94213"/>
                      </a:ln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DBC93669-D719-CCD4-DBDB-5876D01A97F8}"/>
                    </a:ext>
                  </a:extLst>
                </p:cNvPr>
                <p:cNvSpPr/>
                <p:nvPr/>
              </p:nvSpPr>
              <p:spPr>
                <a:xfrm>
                  <a:off x="6201917" y="2829972"/>
                  <a:ext cx="53149" cy="928973"/>
                </a:xfrm>
                <a:custGeom>
                  <a:avLst/>
                  <a:gdLst>
                    <a:gd name="connsiteX0" fmla="*/ 53053 w 53149"/>
                    <a:gd name="connsiteY0" fmla="*/ 23919 h 928973"/>
                    <a:gd name="connsiteX1" fmla="*/ 50481 w 53149"/>
                    <a:gd name="connsiteY1" fmla="*/ 928794 h 928973"/>
                    <a:gd name="connsiteX2" fmla="*/ 47528 w 53149"/>
                    <a:gd name="connsiteY2" fmla="*/ 927175 h 928973"/>
                    <a:gd name="connsiteX3" fmla="*/ -97 w 53149"/>
                    <a:gd name="connsiteY3" fmla="*/ 904315 h 928973"/>
                    <a:gd name="connsiteX4" fmla="*/ 2094 w 53149"/>
                    <a:gd name="connsiteY4" fmla="*/ -179 h 928973"/>
                    <a:gd name="connsiteX5" fmla="*/ 49719 w 53149"/>
                    <a:gd name="connsiteY5" fmla="*/ 22681 h 928973"/>
                    <a:gd name="connsiteX6" fmla="*/ 52672 w 53149"/>
                    <a:gd name="connsiteY6" fmla="*/ 24395 h 928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149" h="928973">
                      <a:moveTo>
                        <a:pt x="53053" y="23919"/>
                      </a:moveTo>
                      <a:lnTo>
                        <a:pt x="50481" y="928794"/>
                      </a:lnTo>
                      <a:lnTo>
                        <a:pt x="47528" y="927175"/>
                      </a:lnTo>
                      <a:cubicBezTo>
                        <a:pt x="32193" y="918478"/>
                        <a:pt x="16277" y="910839"/>
                        <a:pt x="-97" y="904315"/>
                      </a:cubicBezTo>
                      <a:lnTo>
                        <a:pt x="2094" y="-179"/>
                      </a:lnTo>
                      <a:cubicBezTo>
                        <a:pt x="18468" y="6345"/>
                        <a:pt x="34384" y="13984"/>
                        <a:pt x="49719" y="22681"/>
                      </a:cubicBezTo>
                      <a:lnTo>
                        <a:pt x="52672" y="243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E28F050A-5902-CEA1-83B7-FAFD7F2BC55A}"/>
                    </a:ext>
                  </a:extLst>
                </p:cNvPr>
                <p:cNvSpPr/>
                <p:nvPr/>
              </p:nvSpPr>
              <p:spPr>
                <a:xfrm>
                  <a:off x="6252495" y="2854451"/>
                  <a:ext cx="101441" cy="1007840"/>
                </a:xfrm>
                <a:custGeom>
                  <a:avLst/>
                  <a:gdLst>
                    <a:gd name="connsiteX0" fmla="*/ 101344 w 101441"/>
                    <a:gd name="connsiteY0" fmla="*/ 102309 h 1007840"/>
                    <a:gd name="connsiteX1" fmla="*/ 98677 w 101441"/>
                    <a:gd name="connsiteY1" fmla="*/ 1007661 h 1007840"/>
                    <a:gd name="connsiteX2" fmla="*/ 96677 w 101441"/>
                    <a:gd name="connsiteY2" fmla="*/ 1002803 h 1007840"/>
                    <a:gd name="connsiteX3" fmla="*/ 89057 w 101441"/>
                    <a:gd name="connsiteY3" fmla="*/ 987754 h 1007840"/>
                    <a:gd name="connsiteX4" fmla="*/ 2189 w 101441"/>
                    <a:gd name="connsiteY4" fmla="*/ 906029 h 1007840"/>
                    <a:gd name="connsiteX5" fmla="*/ -97 w 101441"/>
                    <a:gd name="connsiteY5" fmla="*/ 904696 h 1007840"/>
                    <a:gd name="connsiteX6" fmla="*/ 2475 w 101441"/>
                    <a:gd name="connsiteY6" fmla="*/ -179 h 1007840"/>
                    <a:gd name="connsiteX7" fmla="*/ 4761 w 101441"/>
                    <a:gd name="connsiteY7" fmla="*/ 1154 h 1007840"/>
                    <a:gd name="connsiteX8" fmla="*/ 91629 w 101441"/>
                    <a:gd name="connsiteY8" fmla="*/ 82879 h 1007840"/>
                    <a:gd name="connsiteX9" fmla="*/ 99249 w 101441"/>
                    <a:gd name="connsiteY9" fmla="*/ 97833 h 1007840"/>
                    <a:gd name="connsiteX10" fmla="*/ 101344 w 101441"/>
                    <a:gd name="connsiteY10" fmla="*/ 102690 h 100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441" h="1007840">
                      <a:moveTo>
                        <a:pt x="101344" y="102309"/>
                      </a:moveTo>
                      <a:lnTo>
                        <a:pt x="98677" y="1007661"/>
                      </a:lnTo>
                      <a:cubicBezTo>
                        <a:pt x="98106" y="1006041"/>
                        <a:pt x="97344" y="1004327"/>
                        <a:pt x="96677" y="1002803"/>
                      </a:cubicBezTo>
                      <a:cubicBezTo>
                        <a:pt x="94391" y="997659"/>
                        <a:pt x="91819" y="992707"/>
                        <a:pt x="89057" y="987754"/>
                      </a:cubicBezTo>
                      <a:cubicBezTo>
                        <a:pt x="67502" y="953587"/>
                        <a:pt x="37613" y="925460"/>
                        <a:pt x="2189" y="906029"/>
                      </a:cubicBezTo>
                      <a:lnTo>
                        <a:pt x="-97" y="904696"/>
                      </a:lnTo>
                      <a:lnTo>
                        <a:pt x="2475" y="-179"/>
                      </a:lnTo>
                      <a:lnTo>
                        <a:pt x="4761" y="1154"/>
                      </a:lnTo>
                      <a:cubicBezTo>
                        <a:pt x="40204" y="20547"/>
                        <a:pt x="70112" y="48684"/>
                        <a:pt x="91629" y="82879"/>
                      </a:cubicBezTo>
                      <a:cubicBezTo>
                        <a:pt x="94391" y="87736"/>
                        <a:pt x="96963" y="92404"/>
                        <a:pt x="99249" y="97833"/>
                      </a:cubicBezTo>
                      <a:cubicBezTo>
                        <a:pt x="99916" y="99452"/>
                        <a:pt x="100583" y="101071"/>
                        <a:pt x="101344" y="1026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6020649E-A6EE-814B-CDC3-45F73F0E05A5}"/>
                    </a:ext>
                  </a:extLst>
                </p:cNvPr>
                <p:cNvSpPr/>
                <p:nvPr/>
              </p:nvSpPr>
              <p:spPr>
                <a:xfrm>
                  <a:off x="6169247" y="2829972"/>
                  <a:ext cx="184689" cy="126968"/>
                </a:xfrm>
                <a:custGeom>
                  <a:avLst/>
                  <a:gdLst>
                    <a:gd name="connsiteX0" fmla="*/ 85724 w 184689"/>
                    <a:gd name="connsiteY0" fmla="*/ 23919 h 126968"/>
                    <a:gd name="connsiteX1" fmla="*/ 88010 w 184689"/>
                    <a:gd name="connsiteY1" fmla="*/ 25252 h 126968"/>
                    <a:gd name="connsiteX2" fmla="*/ 174877 w 184689"/>
                    <a:gd name="connsiteY2" fmla="*/ 106977 h 126968"/>
                    <a:gd name="connsiteX3" fmla="*/ 182497 w 184689"/>
                    <a:gd name="connsiteY3" fmla="*/ 121931 h 126968"/>
                    <a:gd name="connsiteX4" fmla="*/ 184593 w 184689"/>
                    <a:gd name="connsiteY4" fmla="*/ 126789 h 126968"/>
                    <a:gd name="connsiteX5" fmla="*/ -97 w 184689"/>
                    <a:gd name="connsiteY5" fmla="*/ 106215 h 126968"/>
                    <a:gd name="connsiteX6" fmla="*/ 34765 w 184689"/>
                    <a:gd name="connsiteY6" fmla="*/ -179 h 126968"/>
                    <a:gd name="connsiteX7" fmla="*/ 82390 w 184689"/>
                    <a:gd name="connsiteY7" fmla="*/ 22681 h 126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4689" h="126968">
                      <a:moveTo>
                        <a:pt x="85724" y="23919"/>
                      </a:moveTo>
                      <a:lnTo>
                        <a:pt x="88010" y="25252"/>
                      </a:lnTo>
                      <a:cubicBezTo>
                        <a:pt x="123452" y="44645"/>
                        <a:pt x="153360" y="72782"/>
                        <a:pt x="174877" y="106977"/>
                      </a:cubicBezTo>
                      <a:cubicBezTo>
                        <a:pt x="177640" y="111835"/>
                        <a:pt x="180211" y="116502"/>
                        <a:pt x="182497" y="121931"/>
                      </a:cubicBezTo>
                      <a:cubicBezTo>
                        <a:pt x="183164" y="123550"/>
                        <a:pt x="183831" y="125170"/>
                        <a:pt x="184593" y="126789"/>
                      </a:cubicBezTo>
                      <a:lnTo>
                        <a:pt x="-97" y="106215"/>
                      </a:lnTo>
                      <a:lnTo>
                        <a:pt x="34765" y="-179"/>
                      </a:lnTo>
                      <a:cubicBezTo>
                        <a:pt x="51129" y="6383"/>
                        <a:pt x="67035" y="14022"/>
                        <a:pt x="82390" y="22681"/>
                      </a:cubicBezTo>
                      <a:close/>
                    </a:path>
                  </a:pathLst>
                </a:custGeom>
                <a:solidFill>
                  <a:srgbClr val="B841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AAA3B5B-DB62-D713-546A-1F10F39394E4}"/>
                    </a:ext>
                  </a:extLst>
                </p:cNvPr>
                <p:cNvSpPr/>
                <p:nvPr/>
              </p:nvSpPr>
              <p:spPr>
                <a:xfrm>
                  <a:off x="6430517" y="2127979"/>
                  <a:ext cx="1149478" cy="1748599"/>
                </a:xfrm>
                <a:custGeom>
                  <a:avLst/>
                  <a:gdLst>
                    <a:gd name="connsiteX0" fmla="*/ 1149380 w 1149478"/>
                    <a:gd name="connsiteY0" fmla="*/ 843069 h 1748599"/>
                    <a:gd name="connsiteX1" fmla="*/ 1146809 w 1149478"/>
                    <a:gd name="connsiteY1" fmla="*/ 1748420 h 1748599"/>
                    <a:gd name="connsiteX2" fmla="*/ 709325 w 1149478"/>
                    <a:gd name="connsiteY2" fmla="*/ 1136058 h 1748599"/>
                    <a:gd name="connsiteX3" fmla="*/ 15905 w 1149478"/>
                    <a:gd name="connsiteY3" fmla="*/ 907458 h 1748599"/>
                    <a:gd name="connsiteX4" fmla="*/ -97 w 1149478"/>
                    <a:gd name="connsiteY4" fmla="*/ 905172 h 1748599"/>
                    <a:gd name="connsiteX5" fmla="*/ 2475 w 1149478"/>
                    <a:gd name="connsiteY5" fmla="*/ -179 h 1748599"/>
                    <a:gd name="connsiteX6" fmla="*/ 18477 w 1149478"/>
                    <a:gd name="connsiteY6" fmla="*/ 2107 h 1748599"/>
                    <a:gd name="connsiteX7" fmla="*/ 711897 w 1149478"/>
                    <a:gd name="connsiteY7" fmla="*/ 230707 h 1748599"/>
                    <a:gd name="connsiteX8" fmla="*/ 1149380 w 1149478"/>
                    <a:gd name="connsiteY8" fmla="*/ 842974 h 1748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9478" h="1748599">
                      <a:moveTo>
                        <a:pt x="1149380" y="843069"/>
                      </a:moveTo>
                      <a:lnTo>
                        <a:pt x="1146809" y="1748420"/>
                      </a:lnTo>
                      <a:cubicBezTo>
                        <a:pt x="1147475" y="1514867"/>
                        <a:pt x="983931" y="1295697"/>
                        <a:pt x="709325" y="1136058"/>
                      </a:cubicBezTo>
                      <a:cubicBezTo>
                        <a:pt x="518825" y="1026330"/>
                        <a:pt x="284034" y="946892"/>
                        <a:pt x="15905" y="907458"/>
                      </a:cubicBezTo>
                      <a:lnTo>
                        <a:pt x="-97" y="905172"/>
                      </a:lnTo>
                      <a:lnTo>
                        <a:pt x="2475" y="-179"/>
                      </a:lnTo>
                      <a:lnTo>
                        <a:pt x="18477" y="2107"/>
                      </a:lnTo>
                      <a:cubicBezTo>
                        <a:pt x="286606" y="41159"/>
                        <a:pt x="521016" y="120598"/>
                        <a:pt x="711897" y="230707"/>
                      </a:cubicBezTo>
                      <a:cubicBezTo>
                        <a:pt x="986503" y="390346"/>
                        <a:pt x="1150047" y="609516"/>
                        <a:pt x="1149380" y="842974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D4367D8-469F-4538-B310-42FFD66DB251}"/>
                    </a:ext>
                  </a:extLst>
                </p:cNvPr>
                <p:cNvSpPr/>
                <p:nvPr/>
              </p:nvSpPr>
              <p:spPr>
                <a:xfrm>
                  <a:off x="6860762" y="2512408"/>
                  <a:ext cx="339758" cy="1374838"/>
                </a:xfrm>
                <a:custGeom>
                  <a:avLst/>
                  <a:gdLst>
                    <a:gd name="connsiteX0" fmla="*/ 339660 w 339758"/>
                    <a:gd name="connsiteY0" fmla="*/ 469117 h 1374838"/>
                    <a:gd name="connsiteX1" fmla="*/ 337088 w 339758"/>
                    <a:gd name="connsiteY1" fmla="*/ 1374659 h 1374838"/>
                    <a:gd name="connsiteX2" fmla="*/ 5428 w 339758"/>
                    <a:gd name="connsiteY2" fmla="*/ 907934 h 1374838"/>
                    <a:gd name="connsiteX3" fmla="*/ -97 w 339758"/>
                    <a:gd name="connsiteY3" fmla="*/ 904696 h 1374838"/>
                    <a:gd name="connsiteX4" fmla="*/ 2380 w 339758"/>
                    <a:gd name="connsiteY4" fmla="*/ -179 h 1374838"/>
                    <a:gd name="connsiteX5" fmla="*/ 8000 w 339758"/>
                    <a:gd name="connsiteY5" fmla="*/ 3059 h 1374838"/>
                    <a:gd name="connsiteX6" fmla="*/ 339660 w 339758"/>
                    <a:gd name="connsiteY6" fmla="*/ 469784 h 1374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9758" h="1374838">
                      <a:moveTo>
                        <a:pt x="339660" y="469117"/>
                      </a:moveTo>
                      <a:lnTo>
                        <a:pt x="337088" y="1374659"/>
                      </a:lnTo>
                      <a:cubicBezTo>
                        <a:pt x="337660" y="1196827"/>
                        <a:pt x="213263" y="1029949"/>
                        <a:pt x="5428" y="907934"/>
                      </a:cubicBezTo>
                      <a:lnTo>
                        <a:pt x="-97" y="904696"/>
                      </a:lnTo>
                      <a:lnTo>
                        <a:pt x="2380" y="-179"/>
                      </a:lnTo>
                      <a:lnTo>
                        <a:pt x="8000" y="3059"/>
                      </a:lnTo>
                      <a:cubicBezTo>
                        <a:pt x="216216" y="124979"/>
                        <a:pt x="340136" y="291857"/>
                        <a:pt x="339660" y="4697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85DAC1BF-FE73-C30E-B373-CDB0871073B2}"/>
                    </a:ext>
                  </a:extLst>
                </p:cNvPr>
                <p:cNvSpPr/>
                <p:nvPr/>
              </p:nvSpPr>
              <p:spPr>
                <a:xfrm>
                  <a:off x="6527863" y="2698622"/>
                  <a:ext cx="214502" cy="1200340"/>
                </a:xfrm>
                <a:custGeom>
                  <a:avLst/>
                  <a:gdLst>
                    <a:gd name="connsiteX0" fmla="*/ 214406 w 214502"/>
                    <a:gd name="connsiteY0" fmla="*/ 295286 h 1200340"/>
                    <a:gd name="connsiteX1" fmla="*/ 211835 w 214502"/>
                    <a:gd name="connsiteY1" fmla="*/ 1200161 h 1200340"/>
                    <a:gd name="connsiteX2" fmla="*/ 211835 w 214502"/>
                    <a:gd name="connsiteY2" fmla="*/ 1198256 h 1200340"/>
                    <a:gd name="connsiteX3" fmla="*/ 4666 w 214502"/>
                    <a:gd name="connsiteY3" fmla="*/ 907934 h 1200340"/>
                    <a:gd name="connsiteX4" fmla="*/ -97 w 214502"/>
                    <a:gd name="connsiteY4" fmla="*/ 905172 h 1200340"/>
                    <a:gd name="connsiteX5" fmla="*/ 2475 w 214502"/>
                    <a:gd name="connsiteY5" fmla="*/ -179 h 1200340"/>
                    <a:gd name="connsiteX6" fmla="*/ 7237 w 214502"/>
                    <a:gd name="connsiteY6" fmla="*/ 2583 h 1200340"/>
                    <a:gd name="connsiteX7" fmla="*/ 214406 w 214502"/>
                    <a:gd name="connsiteY7" fmla="*/ 293000 h 1200340"/>
                    <a:gd name="connsiteX8" fmla="*/ 214406 w 214502"/>
                    <a:gd name="connsiteY8" fmla="*/ 294905 h 1200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502" h="1200340">
                      <a:moveTo>
                        <a:pt x="214406" y="295286"/>
                      </a:moveTo>
                      <a:lnTo>
                        <a:pt x="211835" y="1200161"/>
                      </a:lnTo>
                      <a:lnTo>
                        <a:pt x="211835" y="1198256"/>
                      </a:lnTo>
                      <a:cubicBezTo>
                        <a:pt x="211263" y="1087671"/>
                        <a:pt x="134015" y="983944"/>
                        <a:pt x="4666" y="907934"/>
                      </a:cubicBezTo>
                      <a:lnTo>
                        <a:pt x="-97" y="905172"/>
                      </a:lnTo>
                      <a:lnTo>
                        <a:pt x="2475" y="-179"/>
                      </a:lnTo>
                      <a:lnTo>
                        <a:pt x="7237" y="2583"/>
                      </a:lnTo>
                      <a:cubicBezTo>
                        <a:pt x="136587" y="78783"/>
                        <a:pt x="213835" y="182415"/>
                        <a:pt x="214406" y="293000"/>
                      </a:cubicBezTo>
                      <a:lnTo>
                        <a:pt x="214406" y="294905"/>
                      </a:ln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28BDDEF2-E48B-6701-38BD-1B0136809F8E}"/>
                    </a:ext>
                  </a:extLst>
                </p:cNvPr>
                <p:cNvSpPr/>
                <p:nvPr/>
              </p:nvSpPr>
              <p:spPr>
                <a:xfrm>
                  <a:off x="6739794" y="2993707"/>
                  <a:ext cx="2571" cy="906208"/>
                </a:xfrm>
                <a:custGeom>
                  <a:avLst/>
                  <a:gdLst>
                    <a:gd name="connsiteX0" fmla="*/ 2475 w 2571"/>
                    <a:gd name="connsiteY0" fmla="*/ 202 h 906208"/>
                    <a:gd name="connsiteX1" fmla="*/ -97 w 2571"/>
                    <a:gd name="connsiteY1" fmla="*/ 905077 h 906208"/>
                    <a:gd name="connsiteX2" fmla="*/ -97 w 2571"/>
                    <a:gd name="connsiteY2" fmla="*/ 906029 h 906208"/>
                    <a:gd name="connsiteX3" fmla="*/ 2475 w 2571"/>
                    <a:gd name="connsiteY3" fmla="*/ 678 h 906208"/>
                    <a:gd name="connsiteX4" fmla="*/ 2475 w 2571"/>
                    <a:gd name="connsiteY4" fmla="*/ -179 h 9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" h="906208">
                      <a:moveTo>
                        <a:pt x="2475" y="202"/>
                      </a:moveTo>
                      <a:lnTo>
                        <a:pt x="-97" y="905077"/>
                      </a:lnTo>
                      <a:lnTo>
                        <a:pt x="-97" y="906029"/>
                      </a:lnTo>
                      <a:lnTo>
                        <a:pt x="2475" y="678"/>
                      </a:lnTo>
                      <a:lnTo>
                        <a:pt x="2475" y="-1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261C544-7116-9FFD-F0DD-512519BE351F}"/>
                    </a:ext>
                  </a:extLst>
                </p:cNvPr>
                <p:cNvSpPr/>
                <p:nvPr/>
              </p:nvSpPr>
              <p:spPr>
                <a:xfrm>
                  <a:off x="6739794" y="2994945"/>
                  <a:ext cx="2571" cy="910590"/>
                </a:xfrm>
                <a:custGeom>
                  <a:avLst/>
                  <a:gdLst>
                    <a:gd name="connsiteX0" fmla="*/ 2475 w 2571"/>
                    <a:gd name="connsiteY0" fmla="*/ -179 h 910590"/>
                    <a:gd name="connsiteX1" fmla="*/ -97 w 2571"/>
                    <a:gd name="connsiteY1" fmla="*/ 905172 h 910590"/>
                    <a:gd name="connsiteX2" fmla="*/ -97 w 2571"/>
                    <a:gd name="connsiteY2" fmla="*/ 910411 h 910590"/>
                    <a:gd name="connsiteX3" fmla="*/ 2475 w 2571"/>
                    <a:gd name="connsiteY3" fmla="*/ 5536 h 910590"/>
                    <a:gd name="connsiteX4" fmla="*/ 2475 w 2571"/>
                    <a:gd name="connsiteY4" fmla="*/ 201 h 910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" h="910590">
                      <a:moveTo>
                        <a:pt x="2475" y="-179"/>
                      </a:moveTo>
                      <a:lnTo>
                        <a:pt x="-97" y="905172"/>
                      </a:lnTo>
                      <a:cubicBezTo>
                        <a:pt x="-97" y="906886"/>
                        <a:pt x="-97" y="908601"/>
                        <a:pt x="-97" y="910411"/>
                      </a:cubicBezTo>
                      <a:lnTo>
                        <a:pt x="2475" y="5536"/>
                      </a:lnTo>
                      <a:cubicBezTo>
                        <a:pt x="2475" y="3726"/>
                        <a:pt x="2475" y="1916"/>
                        <a:pt x="2475" y="20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3C084D8-44F9-74C9-2CA8-BF26B336024B}"/>
                    </a:ext>
                  </a:extLst>
                </p:cNvPr>
                <p:cNvSpPr/>
                <p:nvPr/>
              </p:nvSpPr>
              <p:spPr>
                <a:xfrm>
                  <a:off x="6204584" y="2604610"/>
                  <a:ext cx="537781" cy="395668"/>
                </a:xfrm>
                <a:custGeom>
                  <a:avLst/>
                  <a:gdLst>
                    <a:gd name="connsiteX0" fmla="*/ 325753 w 537781"/>
                    <a:gd name="connsiteY0" fmla="*/ 94213 h 395668"/>
                    <a:gd name="connsiteX1" fmla="*/ 330516 w 537781"/>
                    <a:gd name="connsiteY1" fmla="*/ 96976 h 395668"/>
                    <a:gd name="connsiteX2" fmla="*/ 537685 w 537781"/>
                    <a:gd name="connsiteY2" fmla="*/ 387393 h 395668"/>
                    <a:gd name="connsiteX3" fmla="*/ 537685 w 537781"/>
                    <a:gd name="connsiteY3" fmla="*/ 390155 h 395668"/>
                    <a:gd name="connsiteX4" fmla="*/ 537685 w 537781"/>
                    <a:gd name="connsiteY4" fmla="*/ 395489 h 395668"/>
                    <a:gd name="connsiteX5" fmla="*/ 149351 w 537781"/>
                    <a:gd name="connsiteY5" fmla="*/ 352150 h 395668"/>
                    <a:gd name="connsiteX6" fmla="*/ 147255 w 537781"/>
                    <a:gd name="connsiteY6" fmla="*/ 347293 h 395668"/>
                    <a:gd name="connsiteX7" fmla="*/ 139635 w 537781"/>
                    <a:gd name="connsiteY7" fmla="*/ 332338 h 395668"/>
                    <a:gd name="connsiteX8" fmla="*/ 52767 w 537781"/>
                    <a:gd name="connsiteY8" fmla="*/ 250614 h 395668"/>
                    <a:gd name="connsiteX9" fmla="*/ 50481 w 537781"/>
                    <a:gd name="connsiteY9" fmla="*/ 249280 h 395668"/>
                    <a:gd name="connsiteX10" fmla="*/ 47528 w 537781"/>
                    <a:gd name="connsiteY10" fmla="*/ 247566 h 395668"/>
                    <a:gd name="connsiteX11" fmla="*/ -97 w 537781"/>
                    <a:gd name="connsiteY11" fmla="*/ 224706 h 395668"/>
                    <a:gd name="connsiteX12" fmla="*/ 73436 w 537781"/>
                    <a:gd name="connsiteY12" fmla="*/ -179 h 395668"/>
                    <a:gd name="connsiteX13" fmla="*/ 322325 w 537781"/>
                    <a:gd name="connsiteY13" fmla="*/ 92308 h 395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37781" h="395668">
                      <a:moveTo>
                        <a:pt x="325753" y="94213"/>
                      </a:moveTo>
                      <a:lnTo>
                        <a:pt x="330516" y="96976"/>
                      </a:lnTo>
                      <a:cubicBezTo>
                        <a:pt x="459866" y="173176"/>
                        <a:pt x="537113" y="276808"/>
                        <a:pt x="537685" y="387393"/>
                      </a:cubicBezTo>
                      <a:lnTo>
                        <a:pt x="537685" y="390155"/>
                      </a:lnTo>
                      <a:cubicBezTo>
                        <a:pt x="537685" y="391870"/>
                        <a:pt x="537685" y="393679"/>
                        <a:pt x="537685" y="395489"/>
                      </a:cubicBezTo>
                      <a:lnTo>
                        <a:pt x="149351" y="352150"/>
                      </a:lnTo>
                      <a:cubicBezTo>
                        <a:pt x="148589" y="350531"/>
                        <a:pt x="147922" y="348912"/>
                        <a:pt x="147255" y="347293"/>
                      </a:cubicBezTo>
                      <a:cubicBezTo>
                        <a:pt x="144969" y="342244"/>
                        <a:pt x="142397" y="337196"/>
                        <a:pt x="139635" y="332338"/>
                      </a:cubicBezTo>
                      <a:cubicBezTo>
                        <a:pt x="118118" y="298144"/>
                        <a:pt x="88209" y="270007"/>
                        <a:pt x="52767" y="250614"/>
                      </a:cubicBezTo>
                      <a:lnTo>
                        <a:pt x="50481" y="249280"/>
                      </a:lnTo>
                      <a:lnTo>
                        <a:pt x="47528" y="247566"/>
                      </a:lnTo>
                      <a:cubicBezTo>
                        <a:pt x="32193" y="238870"/>
                        <a:pt x="16277" y="231231"/>
                        <a:pt x="-97" y="224706"/>
                      </a:cubicBezTo>
                      <a:lnTo>
                        <a:pt x="73436" y="-179"/>
                      </a:lnTo>
                      <a:cubicBezTo>
                        <a:pt x="160561" y="18023"/>
                        <a:pt x="244458" y="49198"/>
                        <a:pt x="322325" y="9230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9D6C8B1E-5C4A-B338-1F93-41BF77744BED}"/>
                    </a:ext>
                  </a:extLst>
                </p:cNvPr>
                <p:cNvSpPr/>
                <p:nvPr/>
              </p:nvSpPr>
              <p:spPr>
                <a:xfrm>
                  <a:off x="7191565" y="2981705"/>
                  <a:ext cx="8953" cy="974312"/>
                </a:xfrm>
                <a:custGeom>
                  <a:avLst/>
                  <a:gdLst>
                    <a:gd name="connsiteX0" fmla="*/ 8857 w 8953"/>
                    <a:gd name="connsiteY0" fmla="*/ -179 h 974312"/>
                    <a:gd name="connsiteX1" fmla="*/ 6285 w 8953"/>
                    <a:gd name="connsiteY1" fmla="*/ 905362 h 974312"/>
                    <a:gd name="connsiteX2" fmla="*/ 4570 w 8953"/>
                    <a:gd name="connsiteY2" fmla="*/ 940605 h 974312"/>
                    <a:gd name="connsiteX3" fmla="*/ -97 w 8953"/>
                    <a:gd name="connsiteY3" fmla="*/ 974133 h 974312"/>
                    <a:gd name="connsiteX4" fmla="*/ 2475 w 8953"/>
                    <a:gd name="connsiteY4" fmla="*/ 69258 h 974312"/>
                    <a:gd name="connsiteX5" fmla="*/ 7142 w 8953"/>
                    <a:gd name="connsiteY5" fmla="*/ 35730 h 974312"/>
                    <a:gd name="connsiteX6" fmla="*/ 8857 w 8953"/>
                    <a:gd name="connsiteY6" fmla="*/ 392 h 974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53" h="974312">
                      <a:moveTo>
                        <a:pt x="8857" y="-179"/>
                      </a:moveTo>
                      <a:lnTo>
                        <a:pt x="6285" y="905362"/>
                      </a:lnTo>
                      <a:cubicBezTo>
                        <a:pt x="6285" y="917078"/>
                        <a:pt x="5713" y="928794"/>
                        <a:pt x="4570" y="940605"/>
                      </a:cubicBezTo>
                      <a:cubicBezTo>
                        <a:pt x="3427" y="952416"/>
                        <a:pt x="1903" y="962894"/>
                        <a:pt x="-97" y="974133"/>
                      </a:cubicBezTo>
                      <a:lnTo>
                        <a:pt x="2475" y="69258"/>
                      </a:lnTo>
                      <a:cubicBezTo>
                        <a:pt x="4475" y="58019"/>
                        <a:pt x="6094" y="46874"/>
                        <a:pt x="7142" y="35730"/>
                      </a:cubicBezTo>
                      <a:cubicBezTo>
                        <a:pt x="8190" y="24586"/>
                        <a:pt x="8857" y="12108"/>
                        <a:pt x="8857" y="392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C7F4ED0-0AD7-873A-BD92-89A338CA7A67}"/>
                    </a:ext>
                  </a:extLst>
                </p:cNvPr>
                <p:cNvSpPr/>
                <p:nvPr/>
              </p:nvSpPr>
              <p:spPr>
                <a:xfrm>
                  <a:off x="7562469" y="2971227"/>
                  <a:ext cx="17525" cy="1025937"/>
                </a:xfrm>
                <a:custGeom>
                  <a:avLst/>
                  <a:gdLst>
                    <a:gd name="connsiteX0" fmla="*/ 17429 w 17525"/>
                    <a:gd name="connsiteY0" fmla="*/ -179 h 1025937"/>
                    <a:gd name="connsiteX1" fmla="*/ 14858 w 17525"/>
                    <a:gd name="connsiteY1" fmla="*/ 905172 h 1025937"/>
                    <a:gd name="connsiteX2" fmla="*/ 4475 w 17525"/>
                    <a:gd name="connsiteY2" fmla="*/ 1005470 h 1025937"/>
                    <a:gd name="connsiteX3" fmla="*/ 3523 w 17525"/>
                    <a:gd name="connsiteY3" fmla="*/ 1009756 h 1025937"/>
                    <a:gd name="connsiteX4" fmla="*/ -97 w 17525"/>
                    <a:gd name="connsiteY4" fmla="*/ 1025759 h 1025937"/>
                    <a:gd name="connsiteX5" fmla="*/ 2475 w 17525"/>
                    <a:gd name="connsiteY5" fmla="*/ 120407 h 1025937"/>
                    <a:gd name="connsiteX6" fmla="*/ 6094 w 17525"/>
                    <a:gd name="connsiteY6" fmla="*/ 104405 h 1025937"/>
                    <a:gd name="connsiteX7" fmla="*/ 7047 w 17525"/>
                    <a:gd name="connsiteY7" fmla="*/ 100119 h 1025937"/>
                    <a:gd name="connsiteX8" fmla="*/ 17429 w 17525"/>
                    <a:gd name="connsiteY8" fmla="*/ -179 h 1025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25" h="1025937">
                      <a:moveTo>
                        <a:pt x="17429" y="-179"/>
                      </a:moveTo>
                      <a:lnTo>
                        <a:pt x="14858" y="905172"/>
                      </a:lnTo>
                      <a:cubicBezTo>
                        <a:pt x="14724" y="938862"/>
                        <a:pt x="11247" y="972466"/>
                        <a:pt x="4475" y="1005470"/>
                      </a:cubicBezTo>
                      <a:cubicBezTo>
                        <a:pt x="4475" y="1006899"/>
                        <a:pt x="3808" y="1008328"/>
                        <a:pt x="3523" y="1009756"/>
                      </a:cubicBezTo>
                      <a:cubicBezTo>
                        <a:pt x="2379" y="1014995"/>
                        <a:pt x="1142" y="1020425"/>
                        <a:pt x="-97" y="1025759"/>
                      </a:cubicBezTo>
                      <a:lnTo>
                        <a:pt x="2475" y="120407"/>
                      </a:lnTo>
                      <a:cubicBezTo>
                        <a:pt x="3713" y="115073"/>
                        <a:pt x="4951" y="109739"/>
                        <a:pt x="6094" y="104405"/>
                      </a:cubicBezTo>
                      <a:cubicBezTo>
                        <a:pt x="6094" y="102977"/>
                        <a:pt x="6666" y="101548"/>
                        <a:pt x="7047" y="100119"/>
                      </a:cubicBezTo>
                      <a:cubicBezTo>
                        <a:pt x="13819" y="67115"/>
                        <a:pt x="17296" y="33511"/>
                        <a:pt x="17429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E1B65985-4918-5328-192F-3D1A4E9A7B65}"/>
                    </a:ext>
                  </a:extLst>
                </p:cNvPr>
                <p:cNvSpPr/>
                <p:nvPr/>
              </p:nvSpPr>
              <p:spPr>
                <a:xfrm>
                  <a:off x="6362509" y="2128360"/>
                  <a:ext cx="1217573" cy="963453"/>
                </a:xfrm>
                <a:custGeom>
                  <a:avLst/>
                  <a:gdLst>
                    <a:gd name="connsiteX0" fmla="*/ 774000 w 1217573"/>
                    <a:gd name="connsiteY0" fmla="*/ 226897 h 963453"/>
                    <a:gd name="connsiteX1" fmla="*/ 780001 w 1217573"/>
                    <a:gd name="connsiteY1" fmla="*/ 230421 h 963453"/>
                    <a:gd name="connsiteX2" fmla="*/ 1207101 w 1217573"/>
                    <a:gd name="connsiteY2" fmla="*/ 942986 h 963453"/>
                    <a:gd name="connsiteX3" fmla="*/ 1206149 w 1217573"/>
                    <a:gd name="connsiteY3" fmla="*/ 947272 h 963453"/>
                    <a:gd name="connsiteX4" fmla="*/ 1202530 w 1217573"/>
                    <a:gd name="connsiteY4" fmla="*/ 963274 h 963453"/>
                    <a:gd name="connsiteX5" fmla="*/ 831150 w 1217573"/>
                    <a:gd name="connsiteY5" fmla="*/ 922031 h 963453"/>
                    <a:gd name="connsiteX6" fmla="*/ 835817 w 1217573"/>
                    <a:gd name="connsiteY6" fmla="*/ 888503 h 963453"/>
                    <a:gd name="connsiteX7" fmla="*/ 505871 w 1217573"/>
                    <a:gd name="connsiteY7" fmla="*/ 386536 h 963453"/>
                    <a:gd name="connsiteX8" fmla="*/ 500252 w 1217573"/>
                    <a:gd name="connsiteY8" fmla="*/ 383297 h 963453"/>
                    <a:gd name="connsiteX9" fmla="*/ -97 w 1217573"/>
                    <a:gd name="connsiteY9" fmla="*/ 214610 h 963453"/>
                    <a:gd name="connsiteX10" fmla="*/ 70102 w 1217573"/>
                    <a:gd name="connsiteY10" fmla="*/ -179 h 963453"/>
                    <a:gd name="connsiteX11" fmla="*/ 86104 w 1217573"/>
                    <a:gd name="connsiteY11" fmla="*/ 2107 h 963453"/>
                    <a:gd name="connsiteX12" fmla="*/ 774000 w 1217573"/>
                    <a:gd name="connsiteY12" fmla="*/ 226897 h 963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17573" h="963453">
                      <a:moveTo>
                        <a:pt x="774000" y="226897"/>
                      </a:moveTo>
                      <a:lnTo>
                        <a:pt x="780001" y="230421"/>
                      </a:lnTo>
                      <a:cubicBezTo>
                        <a:pt x="1093659" y="412729"/>
                        <a:pt x="1262347" y="672762"/>
                        <a:pt x="1207101" y="942986"/>
                      </a:cubicBezTo>
                      <a:cubicBezTo>
                        <a:pt x="1207101" y="944415"/>
                        <a:pt x="1206435" y="945844"/>
                        <a:pt x="1206149" y="947272"/>
                      </a:cubicBezTo>
                      <a:cubicBezTo>
                        <a:pt x="1205006" y="952606"/>
                        <a:pt x="1203768" y="957940"/>
                        <a:pt x="1202530" y="963274"/>
                      </a:cubicBezTo>
                      <a:lnTo>
                        <a:pt x="831150" y="922031"/>
                      </a:lnTo>
                      <a:cubicBezTo>
                        <a:pt x="833150" y="910792"/>
                        <a:pt x="834769" y="899647"/>
                        <a:pt x="835817" y="888503"/>
                      </a:cubicBezTo>
                      <a:cubicBezTo>
                        <a:pt x="854010" y="698003"/>
                        <a:pt x="727899" y="516552"/>
                        <a:pt x="505871" y="386536"/>
                      </a:cubicBezTo>
                      <a:lnTo>
                        <a:pt x="500252" y="383297"/>
                      </a:lnTo>
                      <a:cubicBezTo>
                        <a:pt x="363091" y="304525"/>
                        <a:pt x="193546" y="245661"/>
                        <a:pt x="-97" y="214610"/>
                      </a:cubicBezTo>
                      <a:lnTo>
                        <a:pt x="70102" y="-179"/>
                      </a:lnTo>
                      <a:lnTo>
                        <a:pt x="86104" y="2107"/>
                      </a:lnTo>
                      <a:cubicBezTo>
                        <a:pt x="354900" y="41159"/>
                        <a:pt x="589025" y="120407"/>
                        <a:pt x="774000" y="2268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20DE2D02-48C3-FADF-0DD9-1BC909AE8131}"/>
                    </a:ext>
                  </a:extLst>
                </p:cNvPr>
                <p:cNvSpPr/>
                <p:nvPr/>
              </p:nvSpPr>
              <p:spPr>
                <a:xfrm>
                  <a:off x="6277546" y="2342863"/>
                  <a:ext cx="922990" cy="707707"/>
                </a:xfrm>
                <a:custGeom>
                  <a:avLst/>
                  <a:gdLst>
                    <a:gd name="connsiteX0" fmla="*/ 583500 w 922990"/>
                    <a:gd name="connsiteY0" fmla="*/ 167651 h 707707"/>
                    <a:gd name="connsiteX1" fmla="*/ 591215 w 922990"/>
                    <a:gd name="connsiteY1" fmla="*/ 172033 h 707707"/>
                    <a:gd name="connsiteX2" fmla="*/ 921162 w 922990"/>
                    <a:gd name="connsiteY2" fmla="*/ 674000 h 707707"/>
                    <a:gd name="connsiteX3" fmla="*/ 916494 w 922990"/>
                    <a:gd name="connsiteY3" fmla="*/ 707528 h 707707"/>
                    <a:gd name="connsiteX4" fmla="*/ 464628 w 922990"/>
                    <a:gd name="connsiteY4" fmla="*/ 657236 h 707707"/>
                    <a:gd name="connsiteX5" fmla="*/ 464628 w 922990"/>
                    <a:gd name="connsiteY5" fmla="*/ 651902 h 707707"/>
                    <a:gd name="connsiteX6" fmla="*/ 464628 w 922990"/>
                    <a:gd name="connsiteY6" fmla="*/ 648854 h 707707"/>
                    <a:gd name="connsiteX7" fmla="*/ 257459 w 922990"/>
                    <a:gd name="connsiteY7" fmla="*/ 358437 h 707707"/>
                    <a:gd name="connsiteX8" fmla="*/ 252697 w 922990"/>
                    <a:gd name="connsiteY8" fmla="*/ 355675 h 707707"/>
                    <a:gd name="connsiteX9" fmla="*/ 249363 w 922990"/>
                    <a:gd name="connsiteY9" fmla="*/ 353770 h 707707"/>
                    <a:gd name="connsiteX10" fmla="*/ -97 w 922990"/>
                    <a:gd name="connsiteY10" fmla="*/ 261282 h 707707"/>
                    <a:gd name="connsiteX11" fmla="*/ 85152 w 922990"/>
                    <a:gd name="connsiteY11" fmla="*/ -179 h 707707"/>
                    <a:gd name="connsiteX12" fmla="*/ 583500 w 922990"/>
                    <a:gd name="connsiteY12" fmla="*/ 167651 h 707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22990" h="707707">
                      <a:moveTo>
                        <a:pt x="583500" y="167651"/>
                      </a:moveTo>
                      <a:lnTo>
                        <a:pt x="591215" y="172033"/>
                      </a:lnTo>
                      <a:cubicBezTo>
                        <a:pt x="813243" y="302049"/>
                        <a:pt x="939354" y="483119"/>
                        <a:pt x="921162" y="674000"/>
                      </a:cubicBezTo>
                      <a:cubicBezTo>
                        <a:pt x="920113" y="685145"/>
                        <a:pt x="918494" y="696289"/>
                        <a:pt x="916494" y="707528"/>
                      </a:cubicBezTo>
                      <a:lnTo>
                        <a:pt x="464628" y="657236"/>
                      </a:lnTo>
                      <a:cubicBezTo>
                        <a:pt x="464628" y="655427"/>
                        <a:pt x="464628" y="653617"/>
                        <a:pt x="464628" y="651902"/>
                      </a:cubicBezTo>
                      <a:lnTo>
                        <a:pt x="464628" y="648854"/>
                      </a:lnTo>
                      <a:cubicBezTo>
                        <a:pt x="464057" y="538269"/>
                        <a:pt x="386809" y="434542"/>
                        <a:pt x="257459" y="358437"/>
                      </a:cubicBezTo>
                      <a:lnTo>
                        <a:pt x="252697" y="355675"/>
                      </a:lnTo>
                      <a:lnTo>
                        <a:pt x="249363" y="353770"/>
                      </a:lnTo>
                      <a:cubicBezTo>
                        <a:pt x="171315" y="310612"/>
                        <a:pt x="87219" y="279427"/>
                        <a:pt x="-97" y="261282"/>
                      </a:cubicBezTo>
                      <a:lnTo>
                        <a:pt x="85152" y="-179"/>
                      </a:lnTo>
                      <a:cubicBezTo>
                        <a:pt x="278795" y="31158"/>
                        <a:pt x="448435" y="90022"/>
                        <a:pt x="583500" y="167651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0E616F8-613A-5E1D-B9E7-B49B2380A926}"/>
                    </a:ext>
                  </a:extLst>
                </p:cNvPr>
                <p:cNvSpPr/>
                <p:nvPr/>
              </p:nvSpPr>
              <p:spPr>
                <a:xfrm>
                  <a:off x="6433089" y="1931574"/>
                  <a:ext cx="1494022" cy="1197673"/>
                </a:xfrm>
                <a:custGeom>
                  <a:avLst/>
                  <a:gdLst>
                    <a:gd name="connsiteX0" fmla="*/ 957737 w 1494022"/>
                    <a:gd name="connsiteY0" fmla="*/ 283094 h 1197673"/>
                    <a:gd name="connsiteX1" fmla="*/ 1470278 w 1494022"/>
                    <a:gd name="connsiteY1" fmla="*/ 1197494 h 1197673"/>
                    <a:gd name="connsiteX2" fmla="*/ 1131854 w 1494022"/>
                    <a:gd name="connsiteY2" fmla="*/ 1159394 h 1197673"/>
                    <a:gd name="connsiteX3" fmla="*/ 1135474 w 1494022"/>
                    <a:gd name="connsiteY3" fmla="*/ 1143392 h 1197673"/>
                    <a:gd name="connsiteX4" fmla="*/ 1136426 w 1494022"/>
                    <a:gd name="connsiteY4" fmla="*/ 1139106 h 1197673"/>
                    <a:gd name="connsiteX5" fmla="*/ 709325 w 1494022"/>
                    <a:gd name="connsiteY5" fmla="*/ 426541 h 1197673"/>
                    <a:gd name="connsiteX6" fmla="*/ 15905 w 1494022"/>
                    <a:gd name="connsiteY6" fmla="*/ 197941 h 1197673"/>
                    <a:gd name="connsiteX7" fmla="*/ -97 w 1494022"/>
                    <a:gd name="connsiteY7" fmla="*/ 195655 h 1197673"/>
                    <a:gd name="connsiteX8" fmla="*/ 63816 w 1494022"/>
                    <a:gd name="connsiteY8" fmla="*/ -179 h 1197673"/>
                    <a:gd name="connsiteX9" fmla="*/ 957737 w 1494022"/>
                    <a:gd name="connsiteY9" fmla="*/ 28309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94022" h="1197673">
                      <a:moveTo>
                        <a:pt x="957737" y="283094"/>
                      </a:moveTo>
                      <a:cubicBezTo>
                        <a:pt x="1359597" y="515123"/>
                        <a:pt x="1567337" y="851641"/>
                        <a:pt x="1470278" y="1197494"/>
                      </a:cubicBezTo>
                      <a:lnTo>
                        <a:pt x="1131854" y="1159394"/>
                      </a:lnTo>
                      <a:cubicBezTo>
                        <a:pt x="1133092" y="1154060"/>
                        <a:pt x="1134331" y="1148726"/>
                        <a:pt x="1135474" y="1143392"/>
                      </a:cubicBezTo>
                      <a:cubicBezTo>
                        <a:pt x="1135474" y="1141963"/>
                        <a:pt x="1136045" y="1140535"/>
                        <a:pt x="1136426" y="1139106"/>
                      </a:cubicBezTo>
                      <a:cubicBezTo>
                        <a:pt x="1191671" y="868882"/>
                        <a:pt x="1022983" y="608849"/>
                        <a:pt x="709325" y="426541"/>
                      </a:cubicBezTo>
                      <a:cubicBezTo>
                        <a:pt x="518825" y="316718"/>
                        <a:pt x="284034" y="237279"/>
                        <a:pt x="15905" y="197941"/>
                      </a:cubicBezTo>
                      <a:lnTo>
                        <a:pt x="-97" y="195655"/>
                      </a:lnTo>
                      <a:lnTo>
                        <a:pt x="63816" y="-179"/>
                      </a:lnTo>
                      <a:cubicBezTo>
                        <a:pt x="414241" y="45160"/>
                        <a:pt x="719993" y="145744"/>
                        <a:pt x="957737" y="28309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8A312A11-E53C-1C49-C09E-A62614FB43AD}"/>
                    </a:ext>
                  </a:extLst>
                </p:cNvPr>
                <p:cNvSpPr/>
                <p:nvPr/>
              </p:nvSpPr>
              <p:spPr>
                <a:xfrm>
                  <a:off x="7900892" y="2961798"/>
                  <a:ext cx="26289" cy="1072610"/>
                </a:xfrm>
                <a:custGeom>
                  <a:avLst/>
                  <a:gdLst>
                    <a:gd name="connsiteX0" fmla="*/ 26192 w 26289"/>
                    <a:gd name="connsiteY0" fmla="*/ -179 h 1072610"/>
                    <a:gd name="connsiteX1" fmla="*/ 23620 w 26289"/>
                    <a:gd name="connsiteY1" fmla="*/ 904696 h 1072610"/>
                    <a:gd name="connsiteX2" fmla="*/ -97 w 26289"/>
                    <a:gd name="connsiteY2" fmla="*/ 1072431 h 1072610"/>
                    <a:gd name="connsiteX3" fmla="*/ 2475 w 26289"/>
                    <a:gd name="connsiteY3" fmla="*/ 167556 h 1072610"/>
                    <a:gd name="connsiteX4" fmla="*/ 26192 w 26289"/>
                    <a:gd name="connsiteY4" fmla="*/ -179 h 1072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289" h="1072610">
                      <a:moveTo>
                        <a:pt x="26192" y="-179"/>
                      </a:moveTo>
                      <a:lnTo>
                        <a:pt x="23620" y="904696"/>
                      </a:lnTo>
                      <a:cubicBezTo>
                        <a:pt x="23401" y="961426"/>
                        <a:pt x="15420" y="1017862"/>
                        <a:pt x="-97" y="1072431"/>
                      </a:cubicBezTo>
                      <a:lnTo>
                        <a:pt x="2475" y="167556"/>
                      </a:lnTo>
                      <a:cubicBezTo>
                        <a:pt x="17982" y="112987"/>
                        <a:pt x="25964" y="56551"/>
                        <a:pt x="26192" y="-179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0A0A5BA-AB27-455B-63A2-A1B729849515}"/>
                    </a:ext>
                  </a:extLst>
                </p:cNvPr>
                <p:cNvSpPr/>
                <p:nvPr/>
              </p:nvSpPr>
              <p:spPr>
                <a:xfrm>
                  <a:off x="6166675" y="2936366"/>
                  <a:ext cx="1736788" cy="1098423"/>
                </a:xfrm>
                <a:custGeom>
                  <a:avLst/>
                  <a:gdLst>
                    <a:gd name="connsiteX0" fmla="*/ 1398365 w 1736788"/>
                    <a:gd name="connsiteY0" fmla="*/ 155448 h 1098423"/>
                    <a:gd name="connsiteX1" fmla="*/ 1027462 w 1736788"/>
                    <a:gd name="connsiteY1" fmla="*/ 114109 h 1098423"/>
                    <a:gd name="connsiteX2" fmla="*/ 575596 w 1736788"/>
                    <a:gd name="connsiteY2" fmla="*/ 63817 h 1098423"/>
                    <a:gd name="connsiteX3" fmla="*/ 187261 w 1736788"/>
                    <a:gd name="connsiteY3" fmla="*/ 20574 h 1098423"/>
                    <a:gd name="connsiteX4" fmla="*/ 2572 w 1736788"/>
                    <a:gd name="connsiteY4" fmla="*/ 0 h 1098423"/>
                    <a:gd name="connsiteX5" fmla="*/ 0 w 1736788"/>
                    <a:gd name="connsiteY5" fmla="*/ 905351 h 1098423"/>
                    <a:gd name="connsiteX6" fmla="*/ 184690 w 1736788"/>
                    <a:gd name="connsiteY6" fmla="*/ 925925 h 1098423"/>
                    <a:gd name="connsiteX7" fmla="*/ 573119 w 1736788"/>
                    <a:gd name="connsiteY7" fmla="*/ 969169 h 1098423"/>
                    <a:gd name="connsiteX8" fmla="*/ 1024890 w 1736788"/>
                    <a:gd name="connsiteY8" fmla="*/ 1019461 h 1098423"/>
                    <a:gd name="connsiteX9" fmla="*/ 1395793 w 1736788"/>
                    <a:gd name="connsiteY9" fmla="*/ 1060704 h 1098423"/>
                    <a:gd name="connsiteX10" fmla="*/ 1734217 w 1736788"/>
                    <a:gd name="connsiteY10" fmla="*/ 1098423 h 1098423"/>
                    <a:gd name="connsiteX11" fmla="*/ 1736789 w 1736788"/>
                    <a:gd name="connsiteY11" fmla="*/ 193167 h 1098423"/>
                    <a:gd name="connsiteX12" fmla="*/ 1398365 w 1736788"/>
                    <a:gd name="connsiteY12" fmla="*/ 155448 h 1098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36788" h="1098423">
                      <a:moveTo>
                        <a:pt x="1398365" y="155448"/>
                      </a:moveTo>
                      <a:lnTo>
                        <a:pt x="1027462" y="114109"/>
                      </a:lnTo>
                      <a:lnTo>
                        <a:pt x="575596" y="63817"/>
                      </a:lnTo>
                      <a:lnTo>
                        <a:pt x="187261" y="20574"/>
                      </a:lnTo>
                      <a:lnTo>
                        <a:pt x="2572" y="0"/>
                      </a:lnTo>
                      <a:lnTo>
                        <a:pt x="0" y="905351"/>
                      </a:lnTo>
                      <a:lnTo>
                        <a:pt x="184690" y="925925"/>
                      </a:lnTo>
                      <a:lnTo>
                        <a:pt x="573119" y="969169"/>
                      </a:lnTo>
                      <a:lnTo>
                        <a:pt x="1024890" y="1019461"/>
                      </a:lnTo>
                      <a:lnTo>
                        <a:pt x="1395793" y="1060704"/>
                      </a:lnTo>
                      <a:lnTo>
                        <a:pt x="1734217" y="1098423"/>
                      </a:lnTo>
                      <a:lnTo>
                        <a:pt x="1736789" y="193167"/>
                      </a:lnTo>
                      <a:lnTo>
                        <a:pt x="1398365" y="15544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7564A8C-BE80-8D23-0059-8B0C67A7587F}"/>
                    </a:ext>
                  </a:extLst>
                </p:cNvPr>
                <p:cNvSpPr/>
                <p:nvPr/>
              </p:nvSpPr>
              <p:spPr>
                <a:xfrm>
                  <a:off x="6101333" y="3039522"/>
                  <a:ext cx="219551" cy="106775"/>
                </a:xfrm>
                <a:custGeom>
                  <a:avLst/>
                  <a:gdLst>
                    <a:gd name="connsiteX0" fmla="*/ 219454 w 219551"/>
                    <a:gd name="connsiteY0" fmla="*/ 20299 h 106775"/>
                    <a:gd name="connsiteX1" fmla="*/ 175830 w 219551"/>
                    <a:gd name="connsiteY1" fmla="*/ 50494 h 106775"/>
                    <a:gd name="connsiteX2" fmla="*/ -97 w 219551"/>
                    <a:gd name="connsiteY2" fmla="*/ 106596 h 106775"/>
                    <a:gd name="connsiteX3" fmla="*/ 35051 w 219551"/>
                    <a:gd name="connsiteY3" fmla="*/ -179 h 10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551" h="106775">
                      <a:moveTo>
                        <a:pt x="219454" y="20299"/>
                      </a:moveTo>
                      <a:cubicBezTo>
                        <a:pt x="205853" y="31663"/>
                        <a:pt x="191251" y="41769"/>
                        <a:pt x="175830" y="50494"/>
                      </a:cubicBezTo>
                      <a:cubicBezTo>
                        <a:pt x="121357" y="80364"/>
                        <a:pt x="61616" y="99414"/>
                        <a:pt x="-97" y="106596"/>
                      </a:cubicBezTo>
                      <a:lnTo>
                        <a:pt x="35051" y="-179"/>
                      </a:lnTo>
                      <a:close/>
                    </a:path>
                  </a:pathLst>
                </a:custGeom>
                <a:solidFill>
                  <a:srgbClr val="B841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8150DBD6-59A8-4FB8-E349-9DC4BACA6884}"/>
                    </a:ext>
                  </a:extLst>
                </p:cNvPr>
                <p:cNvSpPr/>
                <p:nvPr/>
              </p:nvSpPr>
              <p:spPr>
                <a:xfrm>
                  <a:off x="6098381" y="3060000"/>
                  <a:ext cx="222503" cy="991552"/>
                </a:xfrm>
                <a:custGeom>
                  <a:avLst/>
                  <a:gdLst>
                    <a:gd name="connsiteX0" fmla="*/ 222407 w 222503"/>
                    <a:gd name="connsiteY0" fmla="*/ -179 h 991552"/>
                    <a:gd name="connsiteX1" fmla="*/ 219835 w 222503"/>
                    <a:gd name="connsiteY1" fmla="*/ 904696 h 991552"/>
                    <a:gd name="connsiteX2" fmla="*/ 176211 w 222503"/>
                    <a:gd name="connsiteY2" fmla="*/ 934985 h 991552"/>
                    <a:gd name="connsiteX3" fmla="*/ -97 w 222503"/>
                    <a:gd name="connsiteY3" fmla="*/ 991373 h 991552"/>
                    <a:gd name="connsiteX4" fmla="*/ 2475 w 222503"/>
                    <a:gd name="connsiteY4" fmla="*/ 86498 h 991552"/>
                    <a:gd name="connsiteX5" fmla="*/ 178402 w 222503"/>
                    <a:gd name="connsiteY5" fmla="*/ 30396 h 991552"/>
                    <a:gd name="connsiteX6" fmla="*/ 222026 w 222503"/>
                    <a:gd name="connsiteY6" fmla="*/ 202 h 991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503" h="991552">
                      <a:moveTo>
                        <a:pt x="222407" y="-179"/>
                      </a:moveTo>
                      <a:lnTo>
                        <a:pt x="219835" y="904696"/>
                      </a:lnTo>
                      <a:cubicBezTo>
                        <a:pt x="206234" y="916088"/>
                        <a:pt x="191632" y="926222"/>
                        <a:pt x="176211" y="934985"/>
                      </a:cubicBezTo>
                      <a:cubicBezTo>
                        <a:pt x="121623" y="964960"/>
                        <a:pt x="61758" y="984106"/>
                        <a:pt x="-97" y="991373"/>
                      </a:cubicBezTo>
                      <a:lnTo>
                        <a:pt x="2475" y="86498"/>
                      </a:lnTo>
                      <a:cubicBezTo>
                        <a:pt x="64187" y="79316"/>
                        <a:pt x="123928" y="60266"/>
                        <a:pt x="178402" y="30396"/>
                      </a:cubicBezTo>
                      <a:cubicBezTo>
                        <a:pt x="193823" y="21671"/>
                        <a:pt x="208425" y="11565"/>
                        <a:pt x="222026" y="202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D25D07F2-15C6-96F3-D41D-61B7F13DFB0A}"/>
                    </a:ext>
                  </a:extLst>
                </p:cNvPr>
                <p:cNvSpPr/>
                <p:nvPr/>
              </p:nvSpPr>
              <p:spPr>
                <a:xfrm>
                  <a:off x="6027800" y="3060000"/>
                  <a:ext cx="681608" cy="311284"/>
                </a:xfrm>
                <a:custGeom>
                  <a:avLst/>
                  <a:gdLst>
                    <a:gd name="connsiteX0" fmla="*/ 681512 w 681608"/>
                    <a:gd name="connsiteY0" fmla="*/ 43064 h 311284"/>
                    <a:gd name="connsiteX1" fmla="*/ 518540 w 681608"/>
                    <a:gd name="connsiteY1" fmla="*/ 189749 h 311284"/>
                    <a:gd name="connsiteX2" fmla="*/ -97 w 681608"/>
                    <a:gd name="connsiteY2" fmla="*/ 311003 h 311284"/>
                    <a:gd name="connsiteX3" fmla="*/ 73436 w 681608"/>
                    <a:gd name="connsiteY3" fmla="*/ 86117 h 311284"/>
                    <a:gd name="connsiteX4" fmla="*/ 249363 w 681608"/>
                    <a:gd name="connsiteY4" fmla="*/ 30015 h 311284"/>
                    <a:gd name="connsiteX5" fmla="*/ 292987 w 681608"/>
                    <a:gd name="connsiteY5" fmla="*/ -179 h 311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1608" h="311284">
                      <a:moveTo>
                        <a:pt x="681512" y="43064"/>
                      </a:moveTo>
                      <a:cubicBezTo>
                        <a:pt x="645127" y="99262"/>
                        <a:pt x="588929" y="148887"/>
                        <a:pt x="518540" y="189749"/>
                      </a:cubicBezTo>
                      <a:cubicBezTo>
                        <a:pt x="384142" y="267569"/>
                        <a:pt x="198023" y="313574"/>
                        <a:pt x="-97" y="311003"/>
                      </a:cubicBezTo>
                      <a:lnTo>
                        <a:pt x="73436" y="86117"/>
                      </a:lnTo>
                      <a:cubicBezTo>
                        <a:pt x="135149" y="78935"/>
                        <a:pt x="194890" y="59885"/>
                        <a:pt x="249363" y="30015"/>
                      </a:cubicBezTo>
                      <a:cubicBezTo>
                        <a:pt x="264784" y="21290"/>
                        <a:pt x="279386" y="11184"/>
                        <a:pt x="292987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310A6237-E739-4805-ABBA-BDB86E2C4DAB}"/>
                    </a:ext>
                  </a:extLst>
                </p:cNvPr>
                <p:cNvSpPr/>
                <p:nvPr/>
              </p:nvSpPr>
              <p:spPr>
                <a:xfrm>
                  <a:off x="6025229" y="3103244"/>
                  <a:ext cx="684180" cy="1173384"/>
                </a:xfrm>
                <a:custGeom>
                  <a:avLst/>
                  <a:gdLst>
                    <a:gd name="connsiteX0" fmla="*/ 684084 w 684180"/>
                    <a:gd name="connsiteY0" fmla="*/ -179 h 1173384"/>
                    <a:gd name="connsiteX1" fmla="*/ 681512 w 684180"/>
                    <a:gd name="connsiteY1" fmla="*/ 905172 h 1173384"/>
                    <a:gd name="connsiteX2" fmla="*/ 518539 w 684180"/>
                    <a:gd name="connsiteY2" fmla="*/ 1051762 h 1173384"/>
                    <a:gd name="connsiteX3" fmla="*/ -97 w 684180"/>
                    <a:gd name="connsiteY3" fmla="*/ 1173110 h 1173384"/>
                    <a:gd name="connsiteX4" fmla="*/ 2475 w 684180"/>
                    <a:gd name="connsiteY4" fmla="*/ 267759 h 1173384"/>
                    <a:gd name="connsiteX5" fmla="*/ 521111 w 684180"/>
                    <a:gd name="connsiteY5" fmla="*/ 146506 h 1173384"/>
                    <a:gd name="connsiteX6" fmla="*/ 684084 w 684180"/>
                    <a:gd name="connsiteY6" fmla="*/ -179 h 1173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84180" h="1173384">
                      <a:moveTo>
                        <a:pt x="684084" y="-179"/>
                      </a:moveTo>
                      <a:lnTo>
                        <a:pt x="681512" y="905172"/>
                      </a:lnTo>
                      <a:cubicBezTo>
                        <a:pt x="645127" y="961370"/>
                        <a:pt x="588929" y="1010995"/>
                        <a:pt x="518539" y="1051762"/>
                      </a:cubicBezTo>
                      <a:cubicBezTo>
                        <a:pt x="384142" y="1129676"/>
                        <a:pt x="198023" y="1175587"/>
                        <a:pt x="-97" y="1173110"/>
                      </a:cubicBezTo>
                      <a:lnTo>
                        <a:pt x="2475" y="267759"/>
                      </a:lnTo>
                      <a:cubicBezTo>
                        <a:pt x="200595" y="269949"/>
                        <a:pt x="386713" y="224325"/>
                        <a:pt x="521111" y="146506"/>
                      </a:cubicBezTo>
                      <a:cubicBezTo>
                        <a:pt x="591501" y="105643"/>
                        <a:pt x="647698" y="56018"/>
                        <a:pt x="684084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6C94823F-3185-50D4-DF38-91A78BD38F2B}"/>
                    </a:ext>
                  </a:extLst>
                </p:cNvPr>
                <p:cNvSpPr/>
                <p:nvPr/>
              </p:nvSpPr>
              <p:spPr>
                <a:xfrm>
                  <a:off x="5939885" y="3153822"/>
                  <a:ext cx="1221295" cy="1388113"/>
                </a:xfrm>
                <a:custGeom>
                  <a:avLst/>
                  <a:gdLst>
                    <a:gd name="connsiteX0" fmla="*/ 1221199 w 1221295"/>
                    <a:gd name="connsiteY0" fmla="*/ -179 h 1388113"/>
                    <a:gd name="connsiteX1" fmla="*/ 1218532 w 1221295"/>
                    <a:gd name="connsiteY1" fmla="*/ 904696 h 1388113"/>
                    <a:gd name="connsiteX2" fmla="*/ 927543 w 1221295"/>
                    <a:gd name="connsiteY2" fmla="*/ 1194827 h 1388113"/>
                    <a:gd name="connsiteX3" fmla="*/ -97 w 1221295"/>
                    <a:gd name="connsiteY3" fmla="*/ 1383994 h 1388113"/>
                    <a:gd name="connsiteX4" fmla="*/ 2475 w 1221295"/>
                    <a:gd name="connsiteY4" fmla="*/ 478642 h 1388113"/>
                    <a:gd name="connsiteX5" fmla="*/ 930115 w 1221295"/>
                    <a:gd name="connsiteY5" fmla="*/ 289476 h 1388113"/>
                    <a:gd name="connsiteX6" fmla="*/ 1221199 w 1221295"/>
                    <a:gd name="connsiteY6" fmla="*/ -179 h 1388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1295" h="1388113">
                      <a:moveTo>
                        <a:pt x="1221199" y="-179"/>
                      </a:moveTo>
                      <a:lnTo>
                        <a:pt x="1218532" y="904696"/>
                      </a:lnTo>
                      <a:cubicBezTo>
                        <a:pt x="1165097" y="1017757"/>
                        <a:pt x="1062703" y="1116532"/>
                        <a:pt x="927543" y="1194827"/>
                      </a:cubicBezTo>
                      <a:cubicBezTo>
                        <a:pt x="690561" y="1332082"/>
                        <a:pt x="352709" y="1406377"/>
                        <a:pt x="-97" y="1383994"/>
                      </a:cubicBezTo>
                      <a:lnTo>
                        <a:pt x="2475" y="478642"/>
                      </a:lnTo>
                      <a:cubicBezTo>
                        <a:pt x="354900" y="501026"/>
                        <a:pt x="693133" y="426731"/>
                        <a:pt x="930115" y="289476"/>
                      </a:cubicBezTo>
                      <a:cubicBezTo>
                        <a:pt x="1065275" y="211276"/>
                        <a:pt x="1168049" y="112501"/>
                        <a:pt x="1221199" y="-179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30933253-0078-4247-5D64-878CF2109091}"/>
                    </a:ext>
                  </a:extLst>
                </p:cNvPr>
                <p:cNvSpPr/>
                <p:nvPr/>
              </p:nvSpPr>
              <p:spPr>
                <a:xfrm>
                  <a:off x="5942266" y="3103244"/>
                  <a:ext cx="1218914" cy="533435"/>
                </a:xfrm>
                <a:custGeom>
                  <a:avLst/>
                  <a:gdLst>
                    <a:gd name="connsiteX0" fmla="*/ 1218818 w 1218914"/>
                    <a:gd name="connsiteY0" fmla="*/ 50398 h 533435"/>
                    <a:gd name="connsiteX1" fmla="*/ 927543 w 1218914"/>
                    <a:gd name="connsiteY1" fmla="*/ 340149 h 533435"/>
                    <a:gd name="connsiteX2" fmla="*/ -97 w 1218914"/>
                    <a:gd name="connsiteY2" fmla="*/ 529315 h 533435"/>
                    <a:gd name="connsiteX3" fmla="*/ 85628 w 1218914"/>
                    <a:gd name="connsiteY3" fmla="*/ 267759 h 533435"/>
                    <a:gd name="connsiteX4" fmla="*/ 604265 w 1218914"/>
                    <a:gd name="connsiteY4" fmla="*/ 146506 h 533435"/>
                    <a:gd name="connsiteX5" fmla="*/ 767238 w 1218914"/>
                    <a:gd name="connsiteY5" fmla="*/ -179 h 53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18914" h="533435">
                      <a:moveTo>
                        <a:pt x="1218818" y="50398"/>
                      </a:moveTo>
                      <a:cubicBezTo>
                        <a:pt x="1165668" y="163079"/>
                        <a:pt x="1062894" y="261853"/>
                        <a:pt x="927543" y="340149"/>
                      </a:cubicBezTo>
                      <a:cubicBezTo>
                        <a:pt x="690561" y="477404"/>
                        <a:pt x="352709" y="551699"/>
                        <a:pt x="-97" y="529315"/>
                      </a:cubicBezTo>
                      <a:lnTo>
                        <a:pt x="85628" y="267759"/>
                      </a:lnTo>
                      <a:cubicBezTo>
                        <a:pt x="283748" y="269949"/>
                        <a:pt x="469867" y="224325"/>
                        <a:pt x="604265" y="146506"/>
                      </a:cubicBezTo>
                      <a:cubicBezTo>
                        <a:pt x="674655" y="105643"/>
                        <a:pt x="730852" y="56018"/>
                        <a:pt x="767238" y="-179"/>
                      </a:cubicBezTo>
                      <a:close/>
                    </a:path>
                  </a:pathLst>
                </a:custGeom>
                <a:solidFill>
                  <a:srgbClr val="D54B4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5D5E7C8C-6EAB-C4DD-0476-7587043CC514}"/>
                    </a:ext>
                  </a:extLst>
                </p:cNvPr>
                <p:cNvSpPr/>
                <p:nvPr/>
              </p:nvSpPr>
              <p:spPr>
                <a:xfrm>
                  <a:off x="5872067" y="3153822"/>
                  <a:ext cx="1660017" cy="702645"/>
                </a:xfrm>
                <a:custGeom>
                  <a:avLst/>
                  <a:gdLst>
                    <a:gd name="connsiteX0" fmla="*/ 1659921 w 1660017"/>
                    <a:gd name="connsiteY0" fmla="*/ 40873 h 702645"/>
                    <a:gd name="connsiteX1" fmla="*/ 1269396 w 1660017"/>
                    <a:gd name="connsiteY1" fmla="*/ 447781 h 702645"/>
                    <a:gd name="connsiteX2" fmla="*/ -97 w 1660017"/>
                    <a:gd name="connsiteY2" fmla="*/ 693431 h 702645"/>
                    <a:gd name="connsiteX3" fmla="*/ 70007 w 1660017"/>
                    <a:gd name="connsiteY3" fmla="*/ 478738 h 702645"/>
                    <a:gd name="connsiteX4" fmla="*/ 997647 w 1660017"/>
                    <a:gd name="connsiteY4" fmla="*/ 289571 h 702645"/>
                    <a:gd name="connsiteX5" fmla="*/ 1289017 w 1660017"/>
                    <a:gd name="connsiteY5" fmla="*/ -179 h 70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60017" h="702645">
                      <a:moveTo>
                        <a:pt x="1659921" y="40873"/>
                      </a:moveTo>
                      <a:cubicBezTo>
                        <a:pt x="1594769" y="200036"/>
                        <a:pt x="1456466" y="338911"/>
                        <a:pt x="1269396" y="447781"/>
                      </a:cubicBezTo>
                      <a:cubicBezTo>
                        <a:pt x="947641" y="635424"/>
                        <a:pt x="481964" y="734008"/>
                        <a:pt x="-97" y="693431"/>
                      </a:cubicBezTo>
                      <a:lnTo>
                        <a:pt x="70007" y="478738"/>
                      </a:lnTo>
                      <a:cubicBezTo>
                        <a:pt x="422432" y="501121"/>
                        <a:pt x="760665" y="426826"/>
                        <a:pt x="997647" y="289571"/>
                      </a:cubicBezTo>
                      <a:cubicBezTo>
                        <a:pt x="1133093" y="211276"/>
                        <a:pt x="1235867" y="112501"/>
                        <a:pt x="1289017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BDBCBE56-D673-2AB0-7887-5904ADC2C669}"/>
                    </a:ext>
                  </a:extLst>
                </p:cNvPr>
                <p:cNvSpPr/>
                <p:nvPr/>
              </p:nvSpPr>
              <p:spPr>
                <a:xfrm>
                  <a:off x="5869495" y="3194874"/>
                  <a:ext cx="1662588" cy="1566789"/>
                </a:xfrm>
                <a:custGeom>
                  <a:avLst/>
                  <a:gdLst>
                    <a:gd name="connsiteX0" fmla="*/ 1662492 w 1662588"/>
                    <a:gd name="connsiteY0" fmla="*/ -179 h 1566789"/>
                    <a:gd name="connsiteX1" fmla="*/ 1659920 w 1662588"/>
                    <a:gd name="connsiteY1" fmla="*/ 905172 h 1566789"/>
                    <a:gd name="connsiteX2" fmla="*/ 1269395 w 1662588"/>
                    <a:gd name="connsiteY2" fmla="*/ 1312080 h 1566789"/>
                    <a:gd name="connsiteX3" fmla="*/ -97 w 1662588"/>
                    <a:gd name="connsiteY3" fmla="*/ 1557730 h 1566789"/>
                    <a:gd name="connsiteX4" fmla="*/ 2475 w 1662588"/>
                    <a:gd name="connsiteY4" fmla="*/ 652378 h 1566789"/>
                    <a:gd name="connsiteX5" fmla="*/ 1271967 w 1662588"/>
                    <a:gd name="connsiteY5" fmla="*/ 406729 h 1566789"/>
                    <a:gd name="connsiteX6" fmla="*/ 1662492 w 1662588"/>
                    <a:gd name="connsiteY6" fmla="*/ -179 h 156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62588" h="1566789">
                      <a:moveTo>
                        <a:pt x="1662492" y="-179"/>
                      </a:moveTo>
                      <a:lnTo>
                        <a:pt x="1659920" y="905172"/>
                      </a:lnTo>
                      <a:cubicBezTo>
                        <a:pt x="1594864" y="1064239"/>
                        <a:pt x="1456466" y="1203114"/>
                        <a:pt x="1269395" y="1312080"/>
                      </a:cubicBezTo>
                      <a:cubicBezTo>
                        <a:pt x="947641" y="1499723"/>
                        <a:pt x="482059" y="1597830"/>
                        <a:pt x="-97" y="1557730"/>
                      </a:cubicBezTo>
                      <a:lnTo>
                        <a:pt x="2475" y="652378"/>
                      </a:lnTo>
                      <a:cubicBezTo>
                        <a:pt x="484535" y="692955"/>
                        <a:pt x="950212" y="594371"/>
                        <a:pt x="1271967" y="406729"/>
                      </a:cubicBezTo>
                      <a:cubicBezTo>
                        <a:pt x="1458752" y="297858"/>
                        <a:pt x="1597056" y="159079"/>
                        <a:pt x="1662492" y="-17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058BFE5-32D9-8A94-7B4F-6AEDDF7C3F06}"/>
                    </a:ext>
                  </a:extLst>
                </p:cNvPr>
                <p:cNvSpPr/>
                <p:nvPr/>
              </p:nvSpPr>
              <p:spPr>
                <a:xfrm>
                  <a:off x="5808440" y="3194874"/>
                  <a:ext cx="2061591" cy="862726"/>
                </a:xfrm>
                <a:custGeom>
                  <a:avLst/>
                  <a:gdLst>
                    <a:gd name="connsiteX0" fmla="*/ 2061494 w 2061591"/>
                    <a:gd name="connsiteY0" fmla="*/ 37444 h 862726"/>
                    <a:gd name="connsiteX1" fmla="*/ -97 w 2061591"/>
                    <a:gd name="connsiteY1" fmla="*/ 848212 h 862726"/>
                    <a:gd name="connsiteX2" fmla="*/ 63816 w 2061591"/>
                    <a:gd name="connsiteY2" fmla="*/ 652378 h 862726"/>
                    <a:gd name="connsiteX3" fmla="*/ 1333308 w 2061591"/>
                    <a:gd name="connsiteY3" fmla="*/ 406729 h 862726"/>
                    <a:gd name="connsiteX4" fmla="*/ 1723833 w 2061591"/>
                    <a:gd name="connsiteY4" fmla="*/ -179 h 862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591" h="862726">
                      <a:moveTo>
                        <a:pt x="2061494" y="37444"/>
                      </a:moveTo>
                      <a:cubicBezTo>
                        <a:pt x="1858897" y="583132"/>
                        <a:pt x="951641" y="939843"/>
                        <a:pt x="-97" y="848212"/>
                      </a:cubicBezTo>
                      <a:lnTo>
                        <a:pt x="63816" y="652378"/>
                      </a:lnTo>
                      <a:cubicBezTo>
                        <a:pt x="545876" y="692955"/>
                        <a:pt x="1011553" y="594371"/>
                        <a:pt x="1333308" y="406729"/>
                      </a:cubicBezTo>
                      <a:cubicBezTo>
                        <a:pt x="1520093" y="297858"/>
                        <a:pt x="1658396" y="159079"/>
                        <a:pt x="1723833" y="-17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99580B5F-5BF2-17F7-39AC-3FDEB3CFDCC8}"/>
                    </a:ext>
                  </a:extLst>
                </p:cNvPr>
                <p:cNvSpPr/>
                <p:nvPr/>
              </p:nvSpPr>
              <p:spPr>
                <a:xfrm>
                  <a:off x="5805868" y="3221209"/>
                  <a:ext cx="2064162" cy="1730331"/>
                </a:xfrm>
                <a:custGeom>
                  <a:avLst/>
                  <a:gdLst>
                    <a:gd name="connsiteX0" fmla="*/ 2064066 w 2064162"/>
                    <a:gd name="connsiteY0" fmla="*/ -179 h 1730331"/>
                    <a:gd name="connsiteX1" fmla="*/ 2061589 w 2064162"/>
                    <a:gd name="connsiteY1" fmla="*/ 905172 h 1730331"/>
                    <a:gd name="connsiteX2" fmla="*/ -97 w 2064162"/>
                    <a:gd name="connsiteY2" fmla="*/ 1715940 h 1730331"/>
                    <a:gd name="connsiteX3" fmla="*/ 2475 w 2064162"/>
                    <a:gd name="connsiteY3" fmla="*/ 811065 h 1730331"/>
                    <a:gd name="connsiteX4" fmla="*/ 2064066 w 2064162"/>
                    <a:gd name="connsiteY4" fmla="*/ -179 h 1730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162" h="1730331">
                      <a:moveTo>
                        <a:pt x="2064066" y="-179"/>
                      </a:moveTo>
                      <a:lnTo>
                        <a:pt x="2061589" y="905172"/>
                      </a:lnTo>
                      <a:cubicBezTo>
                        <a:pt x="1858898" y="1450764"/>
                        <a:pt x="951641" y="1807094"/>
                        <a:pt x="-97" y="1715940"/>
                      </a:cubicBezTo>
                      <a:lnTo>
                        <a:pt x="2475" y="811065"/>
                      </a:lnTo>
                      <a:cubicBezTo>
                        <a:pt x="954213" y="902219"/>
                        <a:pt x="1861469" y="545508"/>
                        <a:pt x="2064066" y="-17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15C1721-E111-DAAD-DD8E-37DDD3AF6B1B}"/>
                  </a:ext>
                </a:extLst>
              </p:cNvPr>
              <p:cNvSpPr/>
              <p:nvPr/>
            </p:nvSpPr>
            <p:spPr>
              <a:xfrm>
                <a:off x="4399514" y="3750040"/>
                <a:ext cx="240051" cy="191424"/>
              </a:xfrm>
              <a:custGeom>
                <a:avLst/>
                <a:gdLst>
                  <a:gd name="connsiteX0" fmla="*/ -97 w 240051"/>
                  <a:gd name="connsiteY0" fmla="*/ 126458 h 191424"/>
                  <a:gd name="connsiteX1" fmla="*/ 79628 w 240051"/>
                  <a:gd name="connsiteY1" fmla="*/ 21683 h 191424"/>
                  <a:gd name="connsiteX2" fmla="*/ 178211 w 240051"/>
                  <a:gd name="connsiteY2" fmla="*/ 728 h 191424"/>
                  <a:gd name="connsiteX3" fmla="*/ 226408 w 240051"/>
                  <a:gd name="connsiteY3" fmla="*/ 42638 h 191424"/>
                  <a:gd name="connsiteX4" fmla="*/ 150208 w 240051"/>
                  <a:gd name="connsiteY4" fmla="*/ 93502 h 191424"/>
                  <a:gd name="connsiteX5" fmla="*/ 151732 w 240051"/>
                  <a:gd name="connsiteY5" fmla="*/ 122077 h 191424"/>
                  <a:gd name="connsiteX6" fmla="*/ 224122 w 240051"/>
                  <a:gd name="connsiteY6" fmla="*/ 118362 h 191424"/>
                  <a:gd name="connsiteX7" fmla="*/ 224122 w 240051"/>
                  <a:gd name="connsiteY7" fmla="*/ 145603 h 191424"/>
                  <a:gd name="connsiteX8" fmla="*/ 146493 w 240051"/>
                  <a:gd name="connsiteY8" fmla="*/ 177036 h 191424"/>
                  <a:gd name="connsiteX9" fmla="*/ 79818 w 240051"/>
                  <a:gd name="connsiteY9" fmla="*/ 183322 h 191424"/>
                  <a:gd name="connsiteX10" fmla="*/ -97 w 240051"/>
                  <a:gd name="connsiteY10" fmla="*/ 126458 h 19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0051" h="191424">
                    <a:moveTo>
                      <a:pt x="-97" y="126458"/>
                    </a:moveTo>
                    <a:cubicBezTo>
                      <a:pt x="-97" y="126458"/>
                      <a:pt x="58672" y="23779"/>
                      <a:pt x="79628" y="21683"/>
                    </a:cubicBezTo>
                    <a:cubicBezTo>
                      <a:pt x="100582" y="19588"/>
                      <a:pt x="153637" y="-5177"/>
                      <a:pt x="178211" y="728"/>
                    </a:cubicBezTo>
                    <a:cubicBezTo>
                      <a:pt x="193642" y="4538"/>
                      <a:pt x="238219" y="31875"/>
                      <a:pt x="226408" y="42638"/>
                    </a:cubicBezTo>
                    <a:cubicBezTo>
                      <a:pt x="202443" y="61650"/>
                      <a:pt x="176954" y="78662"/>
                      <a:pt x="150208" y="93502"/>
                    </a:cubicBezTo>
                    <a:cubicBezTo>
                      <a:pt x="150208" y="93502"/>
                      <a:pt x="123443" y="122077"/>
                      <a:pt x="151732" y="122077"/>
                    </a:cubicBezTo>
                    <a:cubicBezTo>
                      <a:pt x="175906" y="122067"/>
                      <a:pt x="200071" y="120829"/>
                      <a:pt x="224122" y="118362"/>
                    </a:cubicBezTo>
                    <a:cubicBezTo>
                      <a:pt x="224122" y="118362"/>
                      <a:pt x="259745" y="137412"/>
                      <a:pt x="224122" y="145603"/>
                    </a:cubicBezTo>
                    <a:cubicBezTo>
                      <a:pt x="197147" y="153128"/>
                      <a:pt x="171106" y="163672"/>
                      <a:pt x="146493" y="177036"/>
                    </a:cubicBezTo>
                    <a:cubicBezTo>
                      <a:pt x="146493" y="177036"/>
                      <a:pt x="106679" y="204277"/>
                      <a:pt x="79818" y="183322"/>
                    </a:cubicBezTo>
                    <a:cubicBezTo>
                      <a:pt x="52957" y="162368"/>
                      <a:pt x="-97" y="126458"/>
                      <a:pt x="-97" y="126458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BDEB07E-0DBA-68B5-24D5-930071C35397}"/>
                  </a:ext>
                </a:extLst>
              </p:cNvPr>
              <p:cNvSpPr/>
              <p:nvPr/>
            </p:nvSpPr>
            <p:spPr>
              <a:xfrm>
                <a:off x="3859256" y="5642532"/>
                <a:ext cx="437542" cy="247920"/>
              </a:xfrm>
              <a:custGeom>
                <a:avLst/>
                <a:gdLst>
                  <a:gd name="connsiteX0" fmla="*/ 191165 w 437542"/>
                  <a:gd name="connsiteY0" fmla="*/ 663 h 247920"/>
                  <a:gd name="connsiteX1" fmla="*/ 245553 w 437542"/>
                  <a:gd name="connsiteY1" fmla="*/ 15522 h 247920"/>
                  <a:gd name="connsiteX2" fmla="*/ 336517 w 437542"/>
                  <a:gd name="connsiteY2" fmla="*/ 2854 h 247920"/>
                  <a:gd name="connsiteX3" fmla="*/ 430052 w 437542"/>
                  <a:gd name="connsiteY3" fmla="*/ 27048 h 247920"/>
                  <a:gd name="connsiteX4" fmla="*/ 437387 w 437542"/>
                  <a:gd name="connsiteY4" fmla="*/ 48479 h 247920"/>
                  <a:gd name="connsiteX5" fmla="*/ 403478 w 437542"/>
                  <a:gd name="connsiteY5" fmla="*/ 94199 h 247920"/>
                  <a:gd name="connsiteX6" fmla="*/ 336803 w 437542"/>
                  <a:gd name="connsiteY6" fmla="*/ 135347 h 247920"/>
                  <a:gd name="connsiteX7" fmla="*/ 238600 w 437542"/>
                  <a:gd name="connsiteY7" fmla="*/ 165827 h 247920"/>
                  <a:gd name="connsiteX8" fmla="*/ 181450 w 437542"/>
                  <a:gd name="connsiteY8" fmla="*/ 175352 h 247920"/>
                  <a:gd name="connsiteX9" fmla="*/ 173258 w 437542"/>
                  <a:gd name="connsiteY9" fmla="*/ 209547 h 247920"/>
                  <a:gd name="connsiteX10" fmla="*/ 121252 w 437542"/>
                  <a:gd name="connsiteY10" fmla="*/ 240503 h 247920"/>
                  <a:gd name="connsiteX11" fmla="*/ 13143 w 437542"/>
                  <a:gd name="connsiteY11" fmla="*/ 210880 h 247920"/>
                  <a:gd name="connsiteX12" fmla="*/ -97 w 437542"/>
                  <a:gd name="connsiteY12" fmla="*/ 128013 h 247920"/>
                  <a:gd name="connsiteX13" fmla="*/ 14286 w 437542"/>
                  <a:gd name="connsiteY13" fmla="*/ 78387 h 247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7542" h="247920">
                    <a:moveTo>
                      <a:pt x="191165" y="663"/>
                    </a:moveTo>
                    <a:cubicBezTo>
                      <a:pt x="206729" y="12389"/>
                      <a:pt x="226189" y="17704"/>
                      <a:pt x="245553" y="15522"/>
                    </a:cubicBezTo>
                    <a:cubicBezTo>
                      <a:pt x="267080" y="13808"/>
                      <a:pt x="336517" y="2854"/>
                      <a:pt x="336517" y="2854"/>
                    </a:cubicBezTo>
                    <a:cubicBezTo>
                      <a:pt x="370902" y="-2670"/>
                      <a:pt x="414241" y="-3718"/>
                      <a:pt x="430052" y="27048"/>
                    </a:cubicBezTo>
                    <a:cubicBezTo>
                      <a:pt x="433243" y="33916"/>
                      <a:pt x="435710" y="41097"/>
                      <a:pt x="437387" y="48479"/>
                    </a:cubicBezTo>
                    <a:cubicBezTo>
                      <a:pt x="438530" y="67529"/>
                      <a:pt x="422909" y="80292"/>
                      <a:pt x="403478" y="94199"/>
                    </a:cubicBezTo>
                    <a:cubicBezTo>
                      <a:pt x="382218" y="109420"/>
                      <a:pt x="359939" y="123165"/>
                      <a:pt x="336803" y="135347"/>
                    </a:cubicBezTo>
                    <a:cubicBezTo>
                      <a:pt x="306322" y="151701"/>
                      <a:pt x="272985" y="162045"/>
                      <a:pt x="238600" y="165827"/>
                    </a:cubicBezTo>
                    <a:cubicBezTo>
                      <a:pt x="219397" y="167989"/>
                      <a:pt x="200319" y="171171"/>
                      <a:pt x="181450" y="175352"/>
                    </a:cubicBezTo>
                    <a:cubicBezTo>
                      <a:pt x="163733" y="180400"/>
                      <a:pt x="170496" y="192402"/>
                      <a:pt x="173258" y="209547"/>
                    </a:cubicBezTo>
                    <a:lnTo>
                      <a:pt x="121252" y="240503"/>
                    </a:lnTo>
                    <a:cubicBezTo>
                      <a:pt x="67150" y="263935"/>
                      <a:pt x="15239" y="224120"/>
                      <a:pt x="13143" y="210880"/>
                    </a:cubicBezTo>
                    <a:lnTo>
                      <a:pt x="-97" y="128013"/>
                    </a:lnTo>
                    <a:lnTo>
                      <a:pt x="14286" y="78387"/>
                    </a:lnTo>
                    <a:close/>
                  </a:path>
                </a:pathLst>
              </a:custGeom>
              <a:solidFill>
                <a:srgbClr val="3636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55E834E-60CD-B797-91B6-3422B558833A}"/>
                  </a:ext>
                </a:extLst>
              </p:cNvPr>
              <p:cNvSpPr/>
              <p:nvPr/>
            </p:nvSpPr>
            <p:spPr>
              <a:xfrm>
                <a:off x="4028509" y="5682618"/>
                <a:ext cx="269156" cy="144684"/>
              </a:xfrm>
              <a:custGeom>
                <a:avLst/>
                <a:gdLst>
                  <a:gd name="connsiteX0" fmla="*/ 30866 w 269156"/>
                  <a:gd name="connsiteY0" fmla="*/ 127074 h 144684"/>
                  <a:gd name="connsiteX1" fmla="*/ 135641 w 269156"/>
                  <a:gd name="connsiteY1" fmla="*/ 101452 h 144684"/>
                  <a:gd name="connsiteX2" fmla="*/ 237368 w 269156"/>
                  <a:gd name="connsiteY2" fmla="*/ 39921 h 144684"/>
                  <a:gd name="connsiteX3" fmla="*/ 265943 w 269156"/>
                  <a:gd name="connsiteY3" fmla="*/ -179 h 144684"/>
                  <a:gd name="connsiteX4" fmla="*/ 268991 w 269156"/>
                  <a:gd name="connsiteY4" fmla="*/ 10679 h 144684"/>
                  <a:gd name="connsiteX5" fmla="*/ 235177 w 269156"/>
                  <a:gd name="connsiteY5" fmla="*/ 56399 h 144684"/>
                  <a:gd name="connsiteX6" fmla="*/ 168502 w 269156"/>
                  <a:gd name="connsiteY6" fmla="*/ 97547 h 144684"/>
                  <a:gd name="connsiteX7" fmla="*/ 68966 w 269156"/>
                  <a:gd name="connsiteY7" fmla="*/ 128123 h 144684"/>
                  <a:gd name="connsiteX8" fmla="*/ 20102 w 269156"/>
                  <a:gd name="connsiteY8" fmla="*/ 134980 h 144684"/>
                  <a:gd name="connsiteX9" fmla="*/ -90 w 269156"/>
                  <a:gd name="connsiteY9" fmla="*/ 144505 h 144684"/>
                  <a:gd name="connsiteX10" fmla="*/ 30866 w 269156"/>
                  <a:gd name="connsiteY10" fmla="*/ 127074 h 144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156" h="144684">
                    <a:moveTo>
                      <a:pt x="30866" y="127074"/>
                    </a:moveTo>
                    <a:cubicBezTo>
                      <a:pt x="66699" y="122798"/>
                      <a:pt x="101884" y="114197"/>
                      <a:pt x="135641" y="101452"/>
                    </a:cubicBezTo>
                    <a:cubicBezTo>
                      <a:pt x="176503" y="84403"/>
                      <a:pt x="237368" y="39921"/>
                      <a:pt x="237368" y="39921"/>
                    </a:cubicBezTo>
                    <a:cubicBezTo>
                      <a:pt x="254513" y="27633"/>
                      <a:pt x="267372" y="11346"/>
                      <a:pt x="265943" y="-179"/>
                    </a:cubicBezTo>
                    <a:cubicBezTo>
                      <a:pt x="267391" y="3307"/>
                      <a:pt x="268410" y="6955"/>
                      <a:pt x="268991" y="10679"/>
                    </a:cubicBezTo>
                    <a:cubicBezTo>
                      <a:pt x="270229" y="29729"/>
                      <a:pt x="254513" y="42492"/>
                      <a:pt x="235177" y="56399"/>
                    </a:cubicBezTo>
                    <a:cubicBezTo>
                      <a:pt x="213879" y="71573"/>
                      <a:pt x="191610" y="85317"/>
                      <a:pt x="168502" y="97547"/>
                    </a:cubicBezTo>
                    <a:cubicBezTo>
                      <a:pt x="137612" y="114083"/>
                      <a:pt x="103808" y="124465"/>
                      <a:pt x="68966" y="128123"/>
                    </a:cubicBezTo>
                    <a:lnTo>
                      <a:pt x="20102" y="134980"/>
                    </a:lnTo>
                    <a:cubicBezTo>
                      <a:pt x="9149" y="136409"/>
                      <a:pt x="-376" y="142124"/>
                      <a:pt x="-90" y="144505"/>
                    </a:cubicBezTo>
                    <a:cubicBezTo>
                      <a:pt x="481" y="143076"/>
                      <a:pt x="2291" y="132028"/>
                      <a:pt x="30866" y="127074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C3DC51D-0540-6C1D-C304-DDD3C94592DB}"/>
                  </a:ext>
                </a:extLst>
              </p:cNvPr>
              <p:cNvSpPr/>
              <p:nvPr/>
            </p:nvSpPr>
            <p:spPr>
              <a:xfrm>
                <a:off x="3868400" y="5829970"/>
                <a:ext cx="163925" cy="62482"/>
              </a:xfrm>
              <a:custGeom>
                <a:avLst/>
                <a:gdLst>
                  <a:gd name="connsiteX0" fmla="*/ 108107 w 163925"/>
                  <a:gd name="connsiteY0" fmla="*/ 30395 h 62482"/>
                  <a:gd name="connsiteX1" fmla="*/ 159542 w 163925"/>
                  <a:gd name="connsiteY1" fmla="*/ -179 h 62482"/>
                  <a:gd name="connsiteX2" fmla="*/ 163828 w 163925"/>
                  <a:gd name="connsiteY2" fmla="*/ 24109 h 62482"/>
                  <a:gd name="connsiteX3" fmla="*/ 111822 w 163925"/>
                  <a:gd name="connsiteY3" fmla="*/ 55065 h 62482"/>
                  <a:gd name="connsiteX4" fmla="*/ 3713 w 163925"/>
                  <a:gd name="connsiteY4" fmla="*/ 25443 h 62482"/>
                  <a:gd name="connsiteX5" fmla="*/ -97 w 163925"/>
                  <a:gd name="connsiteY5" fmla="*/ 868 h 62482"/>
                  <a:gd name="connsiteX6" fmla="*/ 108107 w 163925"/>
                  <a:gd name="connsiteY6" fmla="*/ 30395 h 62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925" h="62482">
                    <a:moveTo>
                      <a:pt x="108107" y="30395"/>
                    </a:moveTo>
                    <a:lnTo>
                      <a:pt x="159542" y="-179"/>
                    </a:lnTo>
                    <a:cubicBezTo>
                      <a:pt x="160495" y="5440"/>
                      <a:pt x="162971" y="18871"/>
                      <a:pt x="163828" y="24109"/>
                    </a:cubicBezTo>
                    <a:lnTo>
                      <a:pt x="111822" y="55065"/>
                    </a:lnTo>
                    <a:cubicBezTo>
                      <a:pt x="57720" y="78497"/>
                      <a:pt x="5904" y="38682"/>
                      <a:pt x="3713" y="25443"/>
                    </a:cubicBezTo>
                    <a:lnTo>
                      <a:pt x="-97" y="868"/>
                    </a:lnTo>
                    <a:cubicBezTo>
                      <a:pt x="2094" y="14013"/>
                      <a:pt x="53910" y="53923"/>
                      <a:pt x="108107" y="30395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1ED9206-5123-7BF2-E142-BC417C78A4E6}"/>
                  </a:ext>
                </a:extLst>
              </p:cNvPr>
              <p:cNvSpPr/>
              <p:nvPr/>
            </p:nvSpPr>
            <p:spPr>
              <a:xfrm>
                <a:off x="3742065" y="3850103"/>
                <a:ext cx="752438" cy="548675"/>
              </a:xfrm>
              <a:custGeom>
                <a:avLst/>
                <a:gdLst>
                  <a:gd name="connsiteX0" fmla="*/ 736411 w 752438"/>
                  <a:gd name="connsiteY0" fmla="*/ 34777 h 548675"/>
                  <a:gd name="connsiteX1" fmla="*/ 738220 w 752438"/>
                  <a:gd name="connsiteY1" fmla="*/ 123265 h 548675"/>
                  <a:gd name="connsiteX2" fmla="*/ 486856 w 752438"/>
                  <a:gd name="connsiteY2" fmla="*/ 304240 h 548675"/>
                  <a:gd name="connsiteX3" fmla="*/ 244825 w 752438"/>
                  <a:gd name="connsiteY3" fmla="*/ 511884 h 548675"/>
                  <a:gd name="connsiteX4" fmla="*/ 4319 w 752438"/>
                  <a:gd name="connsiteY4" fmla="*/ 484643 h 548675"/>
                  <a:gd name="connsiteX5" fmla="*/ 142908 w 752438"/>
                  <a:gd name="connsiteY5" fmla="*/ 305001 h 548675"/>
                  <a:gd name="connsiteX6" fmla="*/ 383985 w 752438"/>
                  <a:gd name="connsiteY6" fmla="*/ 151649 h 548675"/>
                  <a:gd name="connsiteX7" fmla="*/ 665068 w 752438"/>
                  <a:gd name="connsiteY7" fmla="*/ -179 h 548675"/>
                  <a:gd name="connsiteX8" fmla="*/ 736411 w 752438"/>
                  <a:gd name="connsiteY8" fmla="*/ 34777 h 54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2438" h="548675">
                    <a:moveTo>
                      <a:pt x="736411" y="34777"/>
                    </a:moveTo>
                    <a:cubicBezTo>
                      <a:pt x="765843" y="78973"/>
                      <a:pt x="747174" y="117549"/>
                      <a:pt x="738220" y="123265"/>
                    </a:cubicBezTo>
                    <a:cubicBezTo>
                      <a:pt x="658496" y="173652"/>
                      <a:pt x="548673" y="262520"/>
                      <a:pt x="486856" y="304240"/>
                    </a:cubicBezTo>
                    <a:cubicBezTo>
                      <a:pt x="418942" y="350150"/>
                      <a:pt x="244825" y="511884"/>
                      <a:pt x="244825" y="511884"/>
                    </a:cubicBezTo>
                    <a:cubicBezTo>
                      <a:pt x="244825" y="511884"/>
                      <a:pt x="54801" y="610183"/>
                      <a:pt x="4319" y="484643"/>
                    </a:cubicBezTo>
                    <a:cubicBezTo>
                      <a:pt x="-23589" y="415015"/>
                      <a:pt x="87758" y="340720"/>
                      <a:pt x="142908" y="305001"/>
                    </a:cubicBezTo>
                    <a:cubicBezTo>
                      <a:pt x="186627" y="276998"/>
                      <a:pt x="317310" y="192892"/>
                      <a:pt x="383985" y="151649"/>
                    </a:cubicBezTo>
                    <a:cubicBezTo>
                      <a:pt x="452851" y="108977"/>
                      <a:pt x="665068" y="-179"/>
                      <a:pt x="665068" y="-179"/>
                    </a:cubicBezTo>
                    <a:cubicBezTo>
                      <a:pt x="665068" y="-179"/>
                      <a:pt x="716503" y="4488"/>
                      <a:pt x="736411" y="34777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3C9BF9E-2732-2978-DD0B-A938A290FC4F}"/>
                  </a:ext>
                </a:extLst>
              </p:cNvPr>
              <p:cNvSpPr/>
              <p:nvPr/>
            </p:nvSpPr>
            <p:spPr>
              <a:xfrm>
                <a:off x="2987789" y="4870516"/>
                <a:ext cx="854227" cy="933640"/>
              </a:xfrm>
              <a:custGeom>
                <a:avLst/>
                <a:gdLst>
                  <a:gd name="connsiteX0" fmla="*/ 854130 w 854227"/>
                  <a:gd name="connsiteY0" fmla="*/ 125551 h 933640"/>
                  <a:gd name="connsiteX1" fmla="*/ 577334 w 854227"/>
                  <a:gd name="connsiteY1" fmla="*/ 599420 h 933640"/>
                  <a:gd name="connsiteX2" fmla="*/ 157758 w 854227"/>
                  <a:gd name="connsiteY2" fmla="*/ 933461 h 933640"/>
                  <a:gd name="connsiteX3" fmla="*/ 86701 w 854227"/>
                  <a:gd name="connsiteY3" fmla="*/ 857261 h 933640"/>
                  <a:gd name="connsiteX4" fmla="*/ 3262 w 854227"/>
                  <a:gd name="connsiteY4" fmla="*/ 766393 h 933640"/>
                  <a:gd name="connsiteX5" fmla="*/ 392835 w 854227"/>
                  <a:gd name="connsiteY5" fmla="*/ 440066 h 933640"/>
                  <a:gd name="connsiteX6" fmla="*/ 594098 w 854227"/>
                  <a:gd name="connsiteY6" fmla="*/ -179 h 93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4227" h="933640">
                    <a:moveTo>
                      <a:pt x="854130" y="125551"/>
                    </a:moveTo>
                    <a:cubicBezTo>
                      <a:pt x="854130" y="125551"/>
                      <a:pt x="667250" y="491501"/>
                      <a:pt x="577334" y="599420"/>
                    </a:cubicBezTo>
                    <a:cubicBezTo>
                      <a:pt x="506849" y="683906"/>
                      <a:pt x="157758" y="933461"/>
                      <a:pt x="157758" y="933461"/>
                    </a:cubicBezTo>
                    <a:cubicBezTo>
                      <a:pt x="157758" y="933461"/>
                      <a:pt x="166425" y="916030"/>
                      <a:pt x="86701" y="857261"/>
                    </a:cubicBezTo>
                    <a:cubicBezTo>
                      <a:pt x="-21027" y="777918"/>
                      <a:pt x="976" y="768869"/>
                      <a:pt x="3262" y="766393"/>
                    </a:cubicBezTo>
                    <a:cubicBezTo>
                      <a:pt x="3262" y="766393"/>
                      <a:pt x="334351" y="526934"/>
                      <a:pt x="392835" y="440066"/>
                    </a:cubicBezTo>
                    <a:cubicBezTo>
                      <a:pt x="464272" y="333862"/>
                      <a:pt x="594098" y="-179"/>
                      <a:pt x="594098" y="-17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BAFB3D5-F05D-30CB-7A3F-B0E42C0B0632}"/>
                  </a:ext>
                </a:extLst>
              </p:cNvPr>
              <p:cNvSpPr/>
              <p:nvPr/>
            </p:nvSpPr>
            <p:spPr>
              <a:xfrm>
                <a:off x="3687235" y="4849466"/>
                <a:ext cx="578159" cy="956981"/>
              </a:xfrm>
              <a:custGeom>
                <a:avLst/>
                <a:gdLst>
                  <a:gd name="connsiteX0" fmla="*/ 263651 w 578159"/>
                  <a:gd name="connsiteY0" fmla="*/ 23252 h 956981"/>
                  <a:gd name="connsiteX1" fmla="*/ 551972 w 578159"/>
                  <a:gd name="connsiteY1" fmla="*/ 385202 h 956981"/>
                  <a:gd name="connsiteX2" fmla="*/ 562640 w 578159"/>
                  <a:gd name="connsiteY2" fmla="*/ 510837 h 956981"/>
                  <a:gd name="connsiteX3" fmla="*/ 415670 w 578159"/>
                  <a:gd name="connsiteY3" fmla="*/ 783252 h 956981"/>
                  <a:gd name="connsiteX4" fmla="*/ 410431 w 578159"/>
                  <a:gd name="connsiteY4" fmla="*/ 811827 h 956981"/>
                  <a:gd name="connsiteX5" fmla="*/ 420908 w 578159"/>
                  <a:gd name="connsiteY5" fmla="*/ 846403 h 956981"/>
                  <a:gd name="connsiteX6" fmla="*/ 246791 w 578159"/>
                  <a:gd name="connsiteY6" fmla="*/ 956797 h 956981"/>
                  <a:gd name="connsiteX7" fmla="*/ 166019 w 578159"/>
                  <a:gd name="connsiteY7" fmla="*/ 903553 h 956981"/>
                  <a:gd name="connsiteX8" fmla="*/ 315371 w 578159"/>
                  <a:gd name="connsiteY8" fmla="*/ 527981 h 956981"/>
                  <a:gd name="connsiteX9" fmla="*/ 278319 w 578159"/>
                  <a:gd name="connsiteY9" fmla="*/ 436542 h 956981"/>
                  <a:gd name="connsiteX10" fmla="*/ 29240 w 578159"/>
                  <a:gd name="connsiteY10" fmla="*/ 280808 h 956981"/>
                  <a:gd name="connsiteX11" fmla="*/ -97 w 578159"/>
                  <a:gd name="connsiteY11" fmla="*/ -179 h 956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8159" h="956981">
                    <a:moveTo>
                      <a:pt x="263651" y="23252"/>
                    </a:moveTo>
                    <a:lnTo>
                      <a:pt x="551972" y="385202"/>
                    </a:lnTo>
                    <a:cubicBezTo>
                      <a:pt x="551972" y="385202"/>
                      <a:pt x="602741" y="436542"/>
                      <a:pt x="562640" y="510837"/>
                    </a:cubicBezTo>
                    <a:lnTo>
                      <a:pt x="415670" y="783252"/>
                    </a:lnTo>
                    <a:cubicBezTo>
                      <a:pt x="416146" y="783252"/>
                      <a:pt x="405097" y="804206"/>
                      <a:pt x="410431" y="811827"/>
                    </a:cubicBezTo>
                    <a:cubicBezTo>
                      <a:pt x="415765" y="819447"/>
                      <a:pt x="425290" y="834782"/>
                      <a:pt x="420908" y="846403"/>
                    </a:cubicBezTo>
                    <a:cubicBezTo>
                      <a:pt x="415098" y="861928"/>
                      <a:pt x="361377" y="957559"/>
                      <a:pt x="246791" y="956797"/>
                    </a:cubicBezTo>
                    <a:cubicBezTo>
                      <a:pt x="153446" y="956226"/>
                      <a:pt x="167734" y="918697"/>
                      <a:pt x="166019" y="903553"/>
                    </a:cubicBezTo>
                    <a:cubicBezTo>
                      <a:pt x="166019" y="903553"/>
                      <a:pt x="197166" y="755915"/>
                      <a:pt x="315371" y="527981"/>
                    </a:cubicBezTo>
                    <a:cubicBezTo>
                      <a:pt x="346613" y="467593"/>
                      <a:pt x="278319" y="436542"/>
                      <a:pt x="278319" y="436542"/>
                    </a:cubicBezTo>
                    <a:lnTo>
                      <a:pt x="29240" y="280808"/>
                    </a:lnTo>
                    <a:lnTo>
                      <a:pt x="-97" y="-179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E69895C-200C-8D27-1599-15ECB9BCEAFB}"/>
                  </a:ext>
                </a:extLst>
              </p:cNvPr>
              <p:cNvSpPr/>
              <p:nvPr/>
            </p:nvSpPr>
            <p:spPr>
              <a:xfrm>
                <a:off x="3477396" y="4193170"/>
                <a:ext cx="721546" cy="963708"/>
              </a:xfrm>
              <a:custGeom>
                <a:avLst/>
                <a:gdLst>
                  <a:gd name="connsiteX0" fmla="*/ 720948 w 721546"/>
                  <a:gd name="connsiteY0" fmla="*/ 241017 h 963708"/>
                  <a:gd name="connsiteX1" fmla="*/ 523876 w 721546"/>
                  <a:gd name="connsiteY1" fmla="*/ 668784 h 963708"/>
                  <a:gd name="connsiteX2" fmla="*/ 598647 w 721546"/>
                  <a:gd name="connsiteY2" fmla="*/ 823185 h 963708"/>
                  <a:gd name="connsiteX3" fmla="*/ 265272 w 721546"/>
                  <a:gd name="connsiteY3" fmla="*/ 963298 h 963708"/>
                  <a:gd name="connsiteX4" fmla="*/ 60866 w 721546"/>
                  <a:gd name="connsiteY4" fmla="*/ 916149 h 963708"/>
                  <a:gd name="connsiteX5" fmla="*/ 4192 w 721546"/>
                  <a:gd name="connsiteY5" fmla="*/ 811374 h 963708"/>
                  <a:gd name="connsiteX6" fmla="*/ 113253 w 721546"/>
                  <a:gd name="connsiteY6" fmla="*/ 413038 h 963708"/>
                  <a:gd name="connsiteX7" fmla="*/ 307087 w 721546"/>
                  <a:gd name="connsiteY7" fmla="*/ 38801 h 963708"/>
                  <a:gd name="connsiteX8" fmla="*/ 442342 w 721546"/>
                  <a:gd name="connsiteY8" fmla="*/ 701 h 963708"/>
                  <a:gd name="connsiteX9" fmla="*/ 641605 w 721546"/>
                  <a:gd name="connsiteY9" fmla="*/ 156911 h 963708"/>
                  <a:gd name="connsiteX10" fmla="*/ 720948 w 721546"/>
                  <a:gd name="connsiteY10" fmla="*/ 241017 h 963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1546" h="963708">
                    <a:moveTo>
                      <a:pt x="720948" y="241017"/>
                    </a:moveTo>
                    <a:cubicBezTo>
                      <a:pt x="732474" y="360555"/>
                      <a:pt x="541783" y="559914"/>
                      <a:pt x="523876" y="668784"/>
                    </a:cubicBezTo>
                    <a:cubicBezTo>
                      <a:pt x="515018" y="721934"/>
                      <a:pt x="598647" y="823185"/>
                      <a:pt x="598647" y="823185"/>
                    </a:cubicBezTo>
                    <a:cubicBezTo>
                      <a:pt x="589789" y="842235"/>
                      <a:pt x="373095" y="969679"/>
                      <a:pt x="265272" y="963298"/>
                    </a:cubicBezTo>
                    <a:cubicBezTo>
                      <a:pt x="194025" y="959107"/>
                      <a:pt x="144686" y="958058"/>
                      <a:pt x="60866" y="916149"/>
                    </a:cubicBezTo>
                    <a:cubicBezTo>
                      <a:pt x="31624" y="901480"/>
                      <a:pt x="-14382" y="851093"/>
                      <a:pt x="4192" y="811374"/>
                    </a:cubicBezTo>
                    <a:cubicBezTo>
                      <a:pt x="4192" y="811374"/>
                      <a:pt x="54579" y="589155"/>
                      <a:pt x="113253" y="413038"/>
                    </a:cubicBezTo>
                    <a:cubicBezTo>
                      <a:pt x="167736" y="249494"/>
                      <a:pt x="263558" y="66614"/>
                      <a:pt x="307087" y="38801"/>
                    </a:cubicBezTo>
                    <a:cubicBezTo>
                      <a:pt x="382525" y="-9396"/>
                      <a:pt x="442342" y="701"/>
                      <a:pt x="442342" y="701"/>
                    </a:cubicBezTo>
                    <a:cubicBezTo>
                      <a:pt x="516923" y="64042"/>
                      <a:pt x="587598" y="101952"/>
                      <a:pt x="641605" y="156911"/>
                    </a:cubicBezTo>
                    <a:cubicBezTo>
                      <a:pt x="656845" y="173008"/>
                      <a:pt x="699993" y="220062"/>
                      <a:pt x="720948" y="24101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C09CB9F-A192-309E-DA8A-87FEC8356F5A}"/>
                  </a:ext>
                </a:extLst>
              </p:cNvPr>
              <p:cNvSpPr/>
              <p:nvPr/>
            </p:nvSpPr>
            <p:spPr>
              <a:xfrm>
                <a:off x="3920978" y="4059748"/>
                <a:ext cx="201929" cy="230413"/>
              </a:xfrm>
              <a:custGeom>
                <a:avLst/>
                <a:gdLst>
                  <a:gd name="connsiteX0" fmla="*/ -97 w 201929"/>
                  <a:gd name="connsiteY0" fmla="*/ 150125 h 230413"/>
                  <a:gd name="connsiteX1" fmla="*/ 40861 w 201929"/>
                  <a:gd name="connsiteY1" fmla="*/ -179 h 230413"/>
                  <a:gd name="connsiteX2" fmla="*/ 201833 w 201929"/>
                  <a:gd name="connsiteY2" fmla="*/ 61447 h 230413"/>
                  <a:gd name="connsiteX3" fmla="*/ 158494 w 201929"/>
                  <a:gd name="connsiteY3" fmla="*/ 230230 h 230413"/>
                  <a:gd name="connsiteX4" fmla="*/ -97 w 201929"/>
                  <a:gd name="connsiteY4" fmla="*/ 150125 h 230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929" h="230413">
                    <a:moveTo>
                      <a:pt x="-97" y="150125"/>
                    </a:moveTo>
                    <a:lnTo>
                      <a:pt x="40861" y="-179"/>
                    </a:lnTo>
                    <a:lnTo>
                      <a:pt x="201833" y="61447"/>
                    </a:lnTo>
                    <a:lnTo>
                      <a:pt x="158494" y="230230"/>
                    </a:lnTo>
                    <a:cubicBezTo>
                      <a:pt x="157923" y="230897"/>
                      <a:pt x="-97" y="150125"/>
                      <a:pt x="-97" y="150125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F0CF1F0-D514-9587-7895-63C4E465AE4B}"/>
                  </a:ext>
                </a:extLst>
              </p:cNvPr>
              <p:cNvSpPr/>
              <p:nvPr/>
            </p:nvSpPr>
            <p:spPr>
              <a:xfrm>
                <a:off x="3970018" y="3840197"/>
                <a:ext cx="337103" cy="430790"/>
              </a:xfrm>
              <a:custGeom>
                <a:avLst/>
                <a:gdLst>
                  <a:gd name="connsiteX0" fmla="*/ 225184 w 337103"/>
                  <a:gd name="connsiteY0" fmla="*/ 31348 h 430790"/>
                  <a:gd name="connsiteX1" fmla="*/ 337007 w 337103"/>
                  <a:gd name="connsiteY1" fmla="*/ 60971 h 430790"/>
                  <a:gd name="connsiteX2" fmla="*/ 248234 w 337103"/>
                  <a:gd name="connsiteY2" fmla="*/ 347293 h 430790"/>
                  <a:gd name="connsiteX3" fmla="*/ 160890 w 337103"/>
                  <a:gd name="connsiteY3" fmla="*/ 429017 h 430790"/>
                  <a:gd name="connsiteX4" fmla="*/ 31921 w 337103"/>
                  <a:gd name="connsiteY4" fmla="*/ 369962 h 430790"/>
                  <a:gd name="connsiteX5" fmla="*/ 6013 w 337103"/>
                  <a:gd name="connsiteY5" fmla="*/ 198512 h 430790"/>
                  <a:gd name="connsiteX6" fmla="*/ 32207 w 337103"/>
                  <a:gd name="connsiteY6" fmla="*/ -179 h 43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103" h="430790">
                    <a:moveTo>
                      <a:pt x="225184" y="31348"/>
                    </a:moveTo>
                    <a:lnTo>
                      <a:pt x="337007" y="60971"/>
                    </a:lnTo>
                    <a:lnTo>
                      <a:pt x="248234" y="347293"/>
                    </a:lnTo>
                    <a:cubicBezTo>
                      <a:pt x="224326" y="429779"/>
                      <a:pt x="186226" y="434541"/>
                      <a:pt x="160890" y="429017"/>
                    </a:cubicBezTo>
                    <a:cubicBezTo>
                      <a:pt x="108121" y="417587"/>
                      <a:pt x="57353" y="393870"/>
                      <a:pt x="31921" y="369962"/>
                    </a:cubicBezTo>
                    <a:cubicBezTo>
                      <a:pt x="-17513" y="323385"/>
                      <a:pt x="4680" y="206704"/>
                      <a:pt x="6013" y="198512"/>
                    </a:cubicBezTo>
                    <a:lnTo>
                      <a:pt x="32207" y="-179"/>
                    </a:ln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F44A5C-F4A9-00F2-212C-8A8D10C36C14}"/>
                  </a:ext>
                </a:extLst>
              </p:cNvPr>
              <p:cNvSpPr/>
              <p:nvPr/>
            </p:nvSpPr>
            <p:spPr>
              <a:xfrm>
                <a:off x="3917183" y="3766278"/>
                <a:ext cx="398194" cy="418917"/>
              </a:xfrm>
              <a:custGeom>
                <a:avLst/>
                <a:gdLst>
                  <a:gd name="connsiteX0" fmla="*/ 372697 w 398194"/>
                  <a:gd name="connsiteY0" fmla="*/ 90027 h 418917"/>
                  <a:gd name="connsiteX1" fmla="*/ 390699 w 398194"/>
                  <a:gd name="connsiteY1" fmla="*/ 189278 h 418917"/>
                  <a:gd name="connsiteX2" fmla="*/ 336026 w 398194"/>
                  <a:gd name="connsiteY2" fmla="*/ 235093 h 418917"/>
                  <a:gd name="connsiteX3" fmla="*/ 291163 w 398194"/>
                  <a:gd name="connsiteY3" fmla="*/ 331010 h 418917"/>
                  <a:gd name="connsiteX4" fmla="*/ 266112 w 398194"/>
                  <a:gd name="connsiteY4" fmla="*/ 337296 h 418917"/>
                  <a:gd name="connsiteX5" fmla="*/ 271446 w 398194"/>
                  <a:gd name="connsiteY5" fmla="*/ 295006 h 418917"/>
                  <a:gd name="connsiteX6" fmla="*/ 207438 w 398194"/>
                  <a:gd name="connsiteY6" fmla="*/ 333106 h 418917"/>
                  <a:gd name="connsiteX7" fmla="*/ 185245 w 398194"/>
                  <a:gd name="connsiteY7" fmla="*/ 379016 h 418917"/>
                  <a:gd name="connsiteX8" fmla="*/ 75422 w 398194"/>
                  <a:gd name="connsiteY8" fmla="*/ 408543 h 418917"/>
                  <a:gd name="connsiteX9" fmla="*/ 21034 w 398194"/>
                  <a:gd name="connsiteY9" fmla="*/ 368539 h 418917"/>
                  <a:gd name="connsiteX10" fmla="*/ 2460 w 398194"/>
                  <a:gd name="connsiteY10" fmla="*/ 231474 h 418917"/>
                  <a:gd name="connsiteX11" fmla="*/ 266303 w 398194"/>
                  <a:gd name="connsiteY11" fmla="*/ 25829 h 418917"/>
                  <a:gd name="connsiteX12" fmla="*/ 372697 w 398194"/>
                  <a:gd name="connsiteY12" fmla="*/ 90027 h 418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194" h="418917">
                    <a:moveTo>
                      <a:pt x="372697" y="90027"/>
                    </a:moveTo>
                    <a:cubicBezTo>
                      <a:pt x="416131" y="119745"/>
                      <a:pt x="390699" y="189278"/>
                      <a:pt x="390699" y="189278"/>
                    </a:cubicBezTo>
                    <a:cubicBezTo>
                      <a:pt x="371525" y="203384"/>
                      <a:pt x="353266" y="218682"/>
                      <a:pt x="336026" y="235093"/>
                    </a:cubicBezTo>
                    <a:cubicBezTo>
                      <a:pt x="336026" y="236331"/>
                      <a:pt x="291163" y="331010"/>
                      <a:pt x="291163" y="331010"/>
                    </a:cubicBezTo>
                    <a:cubicBezTo>
                      <a:pt x="289162" y="342249"/>
                      <a:pt x="270589" y="355394"/>
                      <a:pt x="266112" y="337296"/>
                    </a:cubicBezTo>
                    <a:cubicBezTo>
                      <a:pt x="261159" y="317008"/>
                      <a:pt x="277542" y="306054"/>
                      <a:pt x="271446" y="295006"/>
                    </a:cubicBezTo>
                    <a:cubicBezTo>
                      <a:pt x="265350" y="283956"/>
                      <a:pt x="242871" y="275289"/>
                      <a:pt x="207438" y="333106"/>
                    </a:cubicBezTo>
                    <a:lnTo>
                      <a:pt x="185245" y="379016"/>
                    </a:lnTo>
                    <a:cubicBezTo>
                      <a:pt x="152765" y="429213"/>
                      <a:pt x="106664" y="422736"/>
                      <a:pt x="75422" y="408543"/>
                    </a:cubicBezTo>
                    <a:cubicBezTo>
                      <a:pt x="75422" y="408543"/>
                      <a:pt x="33988" y="387874"/>
                      <a:pt x="21034" y="368539"/>
                    </a:cubicBezTo>
                    <a:cubicBezTo>
                      <a:pt x="14747" y="359014"/>
                      <a:pt x="7223" y="261096"/>
                      <a:pt x="2460" y="231474"/>
                    </a:cubicBezTo>
                    <a:cubicBezTo>
                      <a:pt x="-15352" y="121365"/>
                      <a:pt x="58562" y="-69898"/>
                      <a:pt x="266303" y="25829"/>
                    </a:cubicBezTo>
                    <a:cubicBezTo>
                      <a:pt x="303736" y="43784"/>
                      <a:pt x="339359" y="65281"/>
                      <a:pt x="372697" y="9002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655B8D2-48B7-2ECC-1080-0E28182CCB05}"/>
                  </a:ext>
                </a:extLst>
              </p:cNvPr>
              <p:cNvSpPr/>
              <p:nvPr/>
            </p:nvSpPr>
            <p:spPr>
              <a:xfrm>
                <a:off x="4145920" y="4051461"/>
                <a:ext cx="46044" cy="85820"/>
              </a:xfrm>
              <a:custGeom>
                <a:avLst/>
                <a:gdLst>
                  <a:gd name="connsiteX0" fmla="*/ 45948 w 46044"/>
                  <a:gd name="connsiteY0" fmla="*/ -179 h 85820"/>
                  <a:gd name="connsiteX1" fmla="*/ 5562 w 46044"/>
                  <a:gd name="connsiteY1" fmla="*/ 25157 h 85820"/>
                  <a:gd name="connsiteX2" fmla="*/ 3371 w 46044"/>
                  <a:gd name="connsiteY2" fmla="*/ 66591 h 85820"/>
                  <a:gd name="connsiteX3" fmla="*/ 21278 w 46044"/>
                  <a:gd name="connsiteY3" fmla="*/ 85641 h 85820"/>
                  <a:gd name="connsiteX4" fmla="*/ 31279 w 46044"/>
                  <a:gd name="connsiteY4" fmla="*/ 30301 h 85820"/>
                  <a:gd name="connsiteX5" fmla="*/ 45948 w 46044"/>
                  <a:gd name="connsiteY5" fmla="*/ -179 h 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044" h="85820">
                    <a:moveTo>
                      <a:pt x="45948" y="-179"/>
                    </a:moveTo>
                    <a:cubicBezTo>
                      <a:pt x="28803" y="21"/>
                      <a:pt x="13211" y="9803"/>
                      <a:pt x="5562" y="25157"/>
                    </a:cubicBezTo>
                    <a:cubicBezTo>
                      <a:pt x="-1125" y="38006"/>
                      <a:pt x="-1925" y="53113"/>
                      <a:pt x="3371" y="66591"/>
                    </a:cubicBezTo>
                    <a:cubicBezTo>
                      <a:pt x="7305" y="74592"/>
                      <a:pt x="13544" y="81221"/>
                      <a:pt x="21278" y="85641"/>
                    </a:cubicBezTo>
                    <a:cubicBezTo>
                      <a:pt x="21278" y="85641"/>
                      <a:pt x="29279" y="38873"/>
                      <a:pt x="31279" y="30301"/>
                    </a:cubicBezTo>
                    <a:cubicBezTo>
                      <a:pt x="35289" y="19747"/>
                      <a:pt x="40204" y="9546"/>
                      <a:pt x="45948" y="-179"/>
                    </a:cubicBezTo>
                    <a:close/>
                  </a:path>
                </a:pathLst>
              </a:custGeom>
              <a:solidFill>
                <a:srgbClr val="EFCF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16BA268-781A-CD97-49AB-D88F94894DE6}"/>
                  </a:ext>
                </a:extLst>
              </p:cNvPr>
              <p:cNvSpPr/>
              <p:nvPr/>
            </p:nvSpPr>
            <p:spPr>
              <a:xfrm>
                <a:off x="4159789" y="4049202"/>
                <a:ext cx="47850" cy="103754"/>
              </a:xfrm>
              <a:custGeom>
                <a:avLst/>
                <a:gdLst>
                  <a:gd name="connsiteX0" fmla="*/ 41413 w 47850"/>
                  <a:gd name="connsiteY0" fmla="*/ -16 h 103754"/>
                  <a:gd name="connsiteX1" fmla="*/ 42080 w 47850"/>
                  <a:gd name="connsiteY1" fmla="*/ 19606 h 103754"/>
                  <a:gd name="connsiteX2" fmla="*/ 22077 w 47850"/>
                  <a:gd name="connsiteY2" fmla="*/ 59801 h 103754"/>
                  <a:gd name="connsiteX3" fmla="*/ 17029 w 47850"/>
                  <a:gd name="connsiteY3" fmla="*/ 100568 h 103754"/>
                  <a:gd name="connsiteX4" fmla="*/ 1218 w 47850"/>
                  <a:gd name="connsiteY4" fmla="*/ 91615 h 103754"/>
                  <a:gd name="connsiteX5" fmla="*/ 3504 w 47850"/>
                  <a:gd name="connsiteY5" fmla="*/ 43990 h 103754"/>
                  <a:gd name="connsiteX6" fmla="*/ 41413 w 47850"/>
                  <a:gd name="connsiteY6" fmla="*/ -16 h 103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850" h="103754">
                    <a:moveTo>
                      <a:pt x="41413" y="-16"/>
                    </a:moveTo>
                    <a:cubicBezTo>
                      <a:pt x="41413" y="-16"/>
                      <a:pt x="55224" y="1794"/>
                      <a:pt x="42080" y="19606"/>
                    </a:cubicBezTo>
                    <a:cubicBezTo>
                      <a:pt x="32431" y="31303"/>
                      <a:pt x="25592" y="45057"/>
                      <a:pt x="22077" y="59801"/>
                    </a:cubicBezTo>
                    <a:cubicBezTo>
                      <a:pt x="19982" y="69898"/>
                      <a:pt x="17029" y="100568"/>
                      <a:pt x="17029" y="100568"/>
                    </a:cubicBezTo>
                    <a:cubicBezTo>
                      <a:pt x="17029" y="100568"/>
                      <a:pt x="6266" y="111522"/>
                      <a:pt x="1218" y="91615"/>
                    </a:cubicBezTo>
                    <a:cubicBezTo>
                      <a:pt x="-1116" y="75746"/>
                      <a:pt x="-335" y="59563"/>
                      <a:pt x="3504" y="43990"/>
                    </a:cubicBezTo>
                    <a:cubicBezTo>
                      <a:pt x="5218" y="34846"/>
                      <a:pt x="24459" y="-2968"/>
                      <a:pt x="41413" y="-16"/>
                    </a:cubicBezTo>
                    <a:close/>
                  </a:path>
                </a:pathLst>
              </a:custGeom>
              <a:solidFill>
                <a:srgbClr val="FFE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2BF258B-758A-7B93-8D00-F51E2B58F746}"/>
                  </a:ext>
                </a:extLst>
              </p:cNvPr>
              <p:cNvSpPr/>
              <p:nvPr/>
            </p:nvSpPr>
            <p:spPr>
              <a:xfrm>
                <a:off x="3885608" y="4166983"/>
                <a:ext cx="215297" cy="166514"/>
              </a:xfrm>
              <a:custGeom>
                <a:avLst/>
                <a:gdLst>
                  <a:gd name="connsiteX0" fmla="*/ 50990 w 215297"/>
                  <a:gd name="connsiteY0" fmla="*/ 5076 h 166514"/>
                  <a:gd name="connsiteX1" fmla="*/ 25082 w 215297"/>
                  <a:gd name="connsiteY1" fmla="*/ 5076 h 166514"/>
                  <a:gd name="connsiteX2" fmla="*/ 3270 w 215297"/>
                  <a:gd name="connsiteY2" fmla="*/ 21745 h 166514"/>
                  <a:gd name="connsiteX3" fmla="*/ 4412 w 215297"/>
                  <a:gd name="connsiteY3" fmla="*/ 30603 h 166514"/>
                  <a:gd name="connsiteX4" fmla="*/ 148526 w 215297"/>
                  <a:gd name="connsiteY4" fmla="*/ 117566 h 166514"/>
                  <a:gd name="connsiteX5" fmla="*/ 215201 w 215297"/>
                  <a:gd name="connsiteY5" fmla="*/ 166335 h 166514"/>
                  <a:gd name="connsiteX6" fmla="*/ 207295 w 215297"/>
                  <a:gd name="connsiteY6" fmla="*/ 143474 h 166514"/>
                  <a:gd name="connsiteX7" fmla="*/ 138905 w 215297"/>
                  <a:gd name="connsiteY7" fmla="*/ 59369 h 166514"/>
                  <a:gd name="connsiteX8" fmla="*/ 50990 w 215297"/>
                  <a:gd name="connsiteY8" fmla="*/ 5076 h 166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97" h="166514">
                    <a:moveTo>
                      <a:pt x="50990" y="5076"/>
                    </a:moveTo>
                    <a:cubicBezTo>
                      <a:pt x="31940" y="-2353"/>
                      <a:pt x="36131" y="-1496"/>
                      <a:pt x="25082" y="5076"/>
                    </a:cubicBezTo>
                    <a:cubicBezTo>
                      <a:pt x="17490" y="10201"/>
                      <a:pt x="10213" y="15773"/>
                      <a:pt x="3270" y="21745"/>
                    </a:cubicBezTo>
                    <a:cubicBezTo>
                      <a:pt x="-4922" y="28317"/>
                      <a:pt x="4412" y="30603"/>
                      <a:pt x="4412" y="30603"/>
                    </a:cubicBezTo>
                    <a:cubicBezTo>
                      <a:pt x="4412" y="30603"/>
                      <a:pt x="71087" y="66798"/>
                      <a:pt x="148526" y="117566"/>
                    </a:cubicBezTo>
                    <a:cubicBezTo>
                      <a:pt x="172005" y="132035"/>
                      <a:pt x="194293" y="148342"/>
                      <a:pt x="215201" y="166335"/>
                    </a:cubicBezTo>
                    <a:lnTo>
                      <a:pt x="207295" y="143474"/>
                    </a:lnTo>
                    <a:cubicBezTo>
                      <a:pt x="190483" y="111061"/>
                      <a:pt x="167204" y="82438"/>
                      <a:pt x="138905" y="59369"/>
                    </a:cubicBezTo>
                    <a:cubicBezTo>
                      <a:pt x="138905" y="59369"/>
                      <a:pt x="74516" y="14315"/>
                      <a:pt x="50990" y="5076"/>
                    </a:cubicBezTo>
                    <a:close/>
                  </a:path>
                </a:pathLst>
              </a:custGeom>
              <a:solidFill>
                <a:srgbClr val="E4EFF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ADEF5C7-7094-D381-7AB8-322ECFA475B7}"/>
                  </a:ext>
                </a:extLst>
              </p:cNvPr>
              <p:cNvSpPr/>
              <p:nvPr/>
            </p:nvSpPr>
            <p:spPr>
              <a:xfrm>
                <a:off x="2977687" y="5629310"/>
                <a:ext cx="175182" cy="190944"/>
              </a:xfrm>
              <a:custGeom>
                <a:avLst/>
                <a:gdLst>
                  <a:gd name="connsiteX0" fmla="*/ 165574 w 175182"/>
                  <a:gd name="connsiteY0" fmla="*/ 105231 h 190944"/>
                  <a:gd name="connsiteX1" fmla="*/ 90517 w 175182"/>
                  <a:gd name="connsiteY1" fmla="*/ 12552 h 190944"/>
                  <a:gd name="connsiteX2" fmla="*/ 9269 w 175182"/>
                  <a:gd name="connsiteY2" fmla="*/ 10933 h 190944"/>
                  <a:gd name="connsiteX3" fmla="*/ 61180 w 175182"/>
                  <a:gd name="connsiteY3" fmla="*/ 111041 h 190944"/>
                  <a:gd name="connsiteX4" fmla="*/ 140904 w 175182"/>
                  <a:gd name="connsiteY4" fmla="*/ 190765 h 190944"/>
                  <a:gd name="connsiteX5" fmla="*/ 168146 w 175182"/>
                  <a:gd name="connsiteY5" fmla="*/ 174001 h 190944"/>
                  <a:gd name="connsiteX6" fmla="*/ 165574 w 175182"/>
                  <a:gd name="connsiteY6" fmla="*/ 105231 h 190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182" h="190944">
                    <a:moveTo>
                      <a:pt x="165574" y="105231"/>
                    </a:moveTo>
                    <a:cubicBezTo>
                      <a:pt x="147000" y="50366"/>
                      <a:pt x="112043" y="23030"/>
                      <a:pt x="90517" y="12552"/>
                    </a:cubicBezTo>
                    <a:cubicBezTo>
                      <a:pt x="66038" y="646"/>
                      <a:pt x="29557" y="-8117"/>
                      <a:pt x="9269" y="10933"/>
                    </a:cubicBezTo>
                    <a:cubicBezTo>
                      <a:pt x="-3971" y="23697"/>
                      <a:pt x="-14544" y="55319"/>
                      <a:pt x="61180" y="111041"/>
                    </a:cubicBezTo>
                    <a:cubicBezTo>
                      <a:pt x="140809" y="169810"/>
                      <a:pt x="140904" y="190765"/>
                      <a:pt x="140904" y="190765"/>
                    </a:cubicBezTo>
                    <a:cubicBezTo>
                      <a:pt x="150429" y="185336"/>
                      <a:pt x="135189" y="198004"/>
                      <a:pt x="168146" y="174001"/>
                    </a:cubicBezTo>
                    <a:cubicBezTo>
                      <a:pt x="178623" y="163524"/>
                      <a:pt x="176813" y="138568"/>
                      <a:pt x="165574" y="10523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7DE012F-659A-9018-3CC5-EAC9C1F2A089}"/>
                  </a:ext>
                </a:extLst>
              </p:cNvPr>
              <p:cNvSpPr/>
              <p:nvPr/>
            </p:nvSpPr>
            <p:spPr>
              <a:xfrm>
                <a:off x="2973622" y="5648314"/>
                <a:ext cx="230016" cy="377489"/>
              </a:xfrm>
              <a:custGeom>
                <a:avLst/>
                <a:gdLst>
                  <a:gd name="connsiteX0" fmla="*/ -97 w 230016"/>
                  <a:gd name="connsiteY0" fmla="*/ 31839 h 377489"/>
                  <a:gd name="connsiteX1" fmla="*/ 92677 w 230016"/>
                  <a:gd name="connsiteY1" fmla="*/ -165 h 377489"/>
                  <a:gd name="connsiteX2" fmla="*/ 149827 w 230016"/>
                  <a:gd name="connsiteY2" fmla="*/ 62700 h 377489"/>
                  <a:gd name="connsiteX3" fmla="*/ 166495 w 230016"/>
                  <a:gd name="connsiteY3" fmla="*/ 226244 h 377489"/>
                  <a:gd name="connsiteX4" fmla="*/ 181259 w 230016"/>
                  <a:gd name="connsiteY4" fmla="*/ 291204 h 377489"/>
                  <a:gd name="connsiteX5" fmla="*/ 229456 w 230016"/>
                  <a:gd name="connsiteY5" fmla="*/ 324828 h 377489"/>
                  <a:gd name="connsiteX6" fmla="*/ 146017 w 230016"/>
                  <a:gd name="connsiteY6" fmla="*/ 377311 h 377489"/>
                  <a:gd name="connsiteX7" fmla="*/ 77437 w 230016"/>
                  <a:gd name="connsiteY7" fmla="*/ 360451 h 377489"/>
                  <a:gd name="connsiteX8" fmla="*/ 75341 w 230016"/>
                  <a:gd name="connsiteY8" fmla="*/ 136137 h 377489"/>
                  <a:gd name="connsiteX9" fmla="*/ -97 w 230016"/>
                  <a:gd name="connsiteY9" fmla="*/ 31839 h 377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0016" h="377489">
                    <a:moveTo>
                      <a:pt x="-97" y="31839"/>
                    </a:moveTo>
                    <a:cubicBezTo>
                      <a:pt x="-97" y="31839"/>
                      <a:pt x="59625" y="692"/>
                      <a:pt x="92677" y="-165"/>
                    </a:cubicBezTo>
                    <a:cubicBezTo>
                      <a:pt x="115727" y="-737"/>
                      <a:pt x="115822" y="15932"/>
                      <a:pt x="149827" y="62700"/>
                    </a:cubicBezTo>
                    <a:cubicBezTo>
                      <a:pt x="170782" y="92037"/>
                      <a:pt x="169734" y="189096"/>
                      <a:pt x="166495" y="226244"/>
                    </a:cubicBezTo>
                    <a:cubicBezTo>
                      <a:pt x="164019" y="256628"/>
                      <a:pt x="172877" y="291204"/>
                      <a:pt x="181259" y="291204"/>
                    </a:cubicBezTo>
                    <a:cubicBezTo>
                      <a:pt x="202529" y="291995"/>
                      <a:pt x="221369" y="305139"/>
                      <a:pt x="229456" y="324828"/>
                    </a:cubicBezTo>
                    <a:cubicBezTo>
                      <a:pt x="237171" y="351021"/>
                      <a:pt x="146017" y="377311"/>
                      <a:pt x="146017" y="377311"/>
                    </a:cubicBezTo>
                    <a:cubicBezTo>
                      <a:pt x="146017" y="377311"/>
                      <a:pt x="92105" y="370928"/>
                      <a:pt x="77437" y="360451"/>
                    </a:cubicBezTo>
                    <a:cubicBezTo>
                      <a:pt x="62768" y="349974"/>
                      <a:pt x="102583" y="211575"/>
                      <a:pt x="75341" y="136137"/>
                    </a:cubicBezTo>
                    <a:cubicBezTo>
                      <a:pt x="48100" y="60699"/>
                      <a:pt x="34289" y="31839"/>
                      <a:pt x="-97" y="3183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3A6A28F-9892-1DFE-080C-9098CE1F85C7}"/>
                  </a:ext>
                </a:extLst>
              </p:cNvPr>
              <p:cNvSpPr/>
              <p:nvPr/>
            </p:nvSpPr>
            <p:spPr>
              <a:xfrm>
                <a:off x="2950782" y="5671874"/>
                <a:ext cx="167334" cy="355165"/>
              </a:xfrm>
              <a:custGeom>
                <a:avLst/>
                <a:gdLst>
                  <a:gd name="connsiteX0" fmla="*/ 550 w 167334"/>
                  <a:gd name="connsiteY0" fmla="*/ 99433 h 355165"/>
                  <a:gd name="connsiteX1" fmla="*/ 58748 w 167334"/>
                  <a:gd name="connsiteY1" fmla="*/ 1135 h 355165"/>
                  <a:gd name="connsiteX2" fmla="*/ 110087 w 167334"/>
                  <a:gd name="connsiteY2" fmla="*/ 112006 h 355165"/>
                  <a:gd name="connsiteX3" fmla="*/ 123232 w 167334"/>
                  <a:gd name="connsiteY3" fmla="*/ 123531 h 355165"/>
                  <a:gd name="connsiteX4" fmla="*/ 123232 w 167334"/>
                  <a:gd name="connsiteY4" fmla="*/ 304506 h 355165"/>
                  <a:gd name="connsiteX5" fmla="*/ 167237 w 167334"/>
                  <a:gd name="connsiteY5" fmla="*/ 353750 h 355165"/>
                  <a:gd name="connsiteX6" fmla="*/ 145711 w 167334"/>
                  <a:gd name="connsiteY6" fmla="*/ 353750 h 355165"/>
                  <a:gd name="connsiteX7" fmla="*/ 39412 w 167334"/>
                  <a:gd name="connsiteY7" fmla="*/ 327842 h 355165"/>
                  <a:gd name="connsiteX8" fmla="*/ 17885 w 167334"/>
                  <a:gd name="connsiteY8" fmla="*/ 278027 h 355165"/>
                  <a:gd name="connsiteX9" fmla="*/ 20552 w 167334"/>
                  <a:gd name="connsiteY9" fmla="*/ 110863 h 355165"/>
                  <a:gd name="connsiteX10" fmla="*/ 550 w 167334"/>
                  <a:gd name="connsiteY10" fmla="*/ 99433 h 3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334" h="355165">
                    <a:moveTo>
                      <a:pt x="550" y="99433"/>
                    </a:moveTo>
                    <a:cubicBezTo>
                      <a:pt x="550" y="99433"/>
                      <a:pt x="-10499" y="-13534"/>
                      <a:pt x="58748" y="1135"/>
                    </a:cubicBezTo>
                    <a:cubicBezTo>
                      <a:pt x="121613" y="14470"/>
                      <a:pt x="110659" y="112006"/>
                      <a:pt x="110087" y="112006"/>
                    </a:cubicBezTo>
                    <a:cubicBezTo>
                      <a:pt x="105992" y="112006"/>
                      <a:pt x="123232" y="122483"/>
                      <a:pt x="123232" y="123531"/>
                    </a:cubicBezTo>
                    <a:cubicBezTo>
                      <a:pt x="123232" y="174014"/>
                      <a:pt x="120374" y="256881"/>
                      <a:pt x="123232" y="304506"/>
                    </a:cubicBezTo>
                    <a:cubicBezTo>
                      <a:pt x="124470" y="321651"/>
                      <a:pt x="128471" y="348511"/>
                      <a:pt x="167237" y="353750"/>
                    </a:cubicBezTo>
                    <a:cubicBezTo>
                      <a:pt x="160160" y="355398"/>
                      <a:pt x="152788" y="355398"/>
                      <a:pt x="145711" y="353750"/>
                    </a:cubicBezTo>
                    <a:cubicBezTo>
                      <a:pt x="119231" y="348321"/>
                      <a:pt x="59986" y="341749"/>
                      <a:pt x="39412" y="327842"/>
                    </a:cubicBezTo>
                    <a:cubicBezTo>
                      <a:pt x="24172" y="317365"/>
                      <a:pt x="19600" y="294028"/>
                      <a:pt x="17885" y="278027"/>
                    </a:cubicBezTo>
                    <a:cubicBezTo>
                      <a:pt x="13123" y="234497"/>
                      <a:pt x="17885" y="138866"/>
                      <a:pt x="20552" y="110863"/>
                    </a:cubicBezTo>
                    <a:cubicBezTo>
                      <a:pt x="21314" y="107339"/>
                      <a:pt x="550" y="99433"/>
                      <a:pt x="550" y="99433"/>
                    </a:cubicBezTo>
                    <a:close/>
                  </a:path>
                </a:pathLst>
              </a:custGeom>
              <a:solidFill>
                <a:srgbClr val="3636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8127D20-A39F-BE43-7AB9-064D982FBC5B}"/>
                  </a:ext>
                </a:extLst>
              </p:cNvPr>
              <p:cNvSpPr/>
              <p:nvPr/>
            </p:nvSpPr>
            <p:spPr>
              <a:xfrm>
                <a:off x="2951428" y="5771105"/>
                <a:ext cx="122872" cy="24574"/>
              </a:xfrm>
              <a:custGeom>
                <a:avLst/>
                <a:gdLst>
                  <a:gd name="connsiteX0" fmla="*/ 109441 w 122872"/>
                  <a:gd name="connsiteY0" fmla="*/ 12775 h 24574"/>
                  <a:gd name="connsiteX1" fmla="*/ -97 w 122872"/>
                  <a:gd name="connsiteY1" fmla="*/ -179 h 24574"/>
                  <a:gd name="connsiteX2" fmla="*/ 19906 w 122872"/>
                  <a:gd name="connsiteY2" fmla="*/ 10584 h 24574"/>
                  <a:gd name="connsiteX3" fmla="*/ 122776 w 122872"/>
                  <a:gd name="connsiteY3" fmla="*/ 24395 h 24574"/>
                  <a:gd name="connsiteX4" fmla="*/ 109441 w 122872"/>
                  <a:gd name="connsiteY4" fmla="*/ 12775 h 2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872" h="24574">
                    <a:moveTo>
                      <a:pt x="109441" y="12775"/>
                    </a:moveTo>
                    <a:lnTo>
                      <a:pt x="-97" y="-179"/>
                    </a:lnTo>
                    <a:cubicBezTo>
                      <a:pt x="-97" y="-179"/>
                      <a:pt x="13429" y="7441"/>
                      <a:pt x="19906" y="10584"/>
                    </a:cubicBezTo>
                    <a:lnTo>
                      <a:pt x="122776" y="24395"/>
                    </a:lnTo>
                    <a:cubicBezTo>
                      <a:pt x="122776" y="24395"/>
                      <a:pt x="108774" y="12775"/>
                      <a:pt x="109441" y="12775"/>
                    </a:cubicBezTo>
                    <a:close/>
                  </a:path>
                </a:pathLst>
              </a:custGeom>
              <a:solidFill>
                <a:srgbClr val="91918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8C9CD48-BAF6-85B0-D42A-535A6D71A37D}"/>
                  </a:ext>
                </a:extLst>
              </p:cNvPr>
              <p:cNvSpPr/>
              <p:nvPr/>
            </p:nvSpPr>
            <p:spPr>
              <a:xfrm>
                <a:off x="4676513" y="3955308"/>
                <a:ext cx="291017" cy="188504"/>
              </a:xfrm>
              <a:custGeom>
                <a:avLst/>
                <a:gdLst>
                  <a:gd name="connsiteX0" fmla="*/ 32182 w 291017"/>
                  <a:gd name="connsiteY0" fmla="*/ 141313 h 188504"/>
                  <a:gd name="connsiteX1" fmla="*/ 13132 w 291017"/>
                  <a:gd name="connsiteY1" fmla="*/ 86259 h 188504"/>
                  <a:gd name="connsiteX2" fmla="*/ 559 w 291017"/>
                  <a:gd name="connsiteY2" fmla="*/ 15488 h 188504"/>
                  <a:gd name="connsiteX3" fmla="*/ 41421 w 291017"/>
                  <a:gd name="connsiteY3" fmla="*/ 23394 h 188504"/>
                  <a:gd name="connsiteX4" fmla="*/ 65043 w 291017"/>
                  <a:gd name="connsiteY4" fmla="*/ 62732 h 188504"/>
                  <a:gd name="connsiteX5" fmla="*/ 137337 w 291017"/>
                  <a:gd name="connsiteY5" fmla="*/ 24632 h 188504"/>
                  <a:gd name="connsiteX6" fmla="*/ 234874 w 291017"/>
                  <a:gd name="connsiteY6" fmla="*/ 27871 h 188504"/>
                  <a:gd name="connsiteX7" fmla="*/ 289928 w 291017"/>
                  <a:gd name="connsiteY7" fmla="*/ 85973 h 188504"/>
                  <a:gd name="connsiteX8" fmla="*/ 190868 w 291017"/>
                  <a:gd name="connsiteY8" fmla="*/ 147314 h 188504"/>
                  <a:gd name="connsiteX9" fmla="*/ 110667 w 291017"/>
                  <a:gd name="connsiteY9" fmla="*/ 188176 h 188504"/>
                  <a:gd name="connsiteX10" fmla="*/ 83902 w 291017"/>
                  <a:gd name="connsiteY10" fmla="*/ 178651 h 188504"/>
                  <a:gd name="connsiteX11" fmla="*/ 32182 w 291017"/>
                  <a:gd name="connsiteY11" fmla="*/ 141313 h 188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1017" h="188504">
                    <a:moveTo>
                      <a:pt x="32182" y="141313"/>
                    </a:moveTo>
                    <a:cubicBezTo>
                      <a:pt x="32182" y="141313"/>
                      <a:pt x="10179" y="109881"/>
                      <a:pt x="13132" y="86259"/>
                    </a:cubicBezTo>
                    <a:cubicBezTo>
                      <a:pt x="16084" y="62637"/>
                      <a:pt x="6845" y="18631"/>
                      <a:pt x="559" y="15488"/>
                    </a:cubicBezTo>
                    <a:cubicBezTo>
                      <a:pt x="-5728" y="12345"/>
                      <a:pt x="35134" y="-22612"/>
                      <a:pt x="41421" y="23394"/>
                    </a:cubicBezTo>
                    <a:cubicBezTo>
                      <a:pt x="47707" y="69399"/>
                      <a:pt x="65043" y="62732"/>
                      <a:pt x="65043" y="62732"/>
                    </a:cubicBezTo>
                    <a:cubicBezTo>
                      <a:pt x="90074" y="51893"/>
                      <a:pt x="114239" y="39148"/>
                      <a:pt x="137337" y="24632"/>
                    </a:cubicBezTo>
                    <a:cubicBezTo>
                      <a:pt x="178200" y="-514"/>
                      <a:pt x="234874" y="27871"/>
                      <a:pt x="234874" y="27871"/>
                    </a:cubicBezTo>
                    <a:cubicBezTo>
                      <a:pt x="234874" y="27871"/>
                      <a:pt x="299643" y="80830"/>
                      <a:pt x="289928" y="85973"/>
                    </a:cubicBezTo>
                    <a:cubicBezTo>
                      <a:pt x="263163" y="100165"/>
                      <a:pt x="217538" y="112738"/>
                      <a:pt x="190868" y="147314"/>
                    </a:cubicBezTo>
                    <a:cubicBezTo>
                      <a:pt x="155530" y="193034"/>
                      <a:pt x="110667" y="188176"/>
                      <a:pt x="110667" y="188176"/>
                    </a:cubicBezTo>
                    <a:cubicBezTo>
                      <a:pt x="110667" y="188176"/>
                      <a:pt x="110667" y="189796"/>
                      <a:pt x="83902" y="178651"/>
                    </a:cubicBezTo>
                    <a:cubicBezTo>
                      <a:pt x="64576" y="169383"/>
                      <a:pt x="47059" y="156744"/>
                      <a:pt x="32182" y="141313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FA6A04C-00BB-8786-1535-F4879ADA44DC}"/>
                  </a:ext>
                </a:extLst>
              </p:cNvPr>
              <p:cNvSpPr/>
              <p:nvPr/>
            </p:nvSpPr>
            <p:spPr>
              <a:xfrm>
                <a:off x="4032876" y="4062225"/>
                <a:ext cx="771985" cy="511602"/>
              </a:xfrm>
              <a:custGeom>
                <a:avLst/>
                <a:gdLst>
                  <a:gd name="connsiteX0" fmla="*/ 771735 w 771985"/>
                  <a:gd name="connsiteY0" fmla="*/ 98881 h 511602"/>
                  <a:gd name="connsiteX1" fmla="*/ 464649 w 771985"/>
                  <a:gd name="connsiteY1" fmla="*/ 350341 h 511602"/>
                  <a:gd name="connsiteX2" fmla="*/ 117368 w 771985"/>
                  <a:gd name="connsiteY2" fmla="*/ 511409 h 511602"/>
                  <a:gd name="connsiteX3" fmla="*/ 24785 w 771985"/>
                  <a:gd name="connsiteY3" fmla="*/ 470546 h 511602"/>
                  <a:gd name="connsiteX4" fmla="*/ 58408 w 771985"/>
                  <a:gd name="connsiteY4" fmla="*/ 304906 h 511602"/>
                  <a:gd name="connsiteX5" fmla="*/ 339300 w 771985"/>
                  <a:gd name="connsiteY5" fmla="*/ 196417 h 511602"/>
                  <a:gd name="connsiteX6" fmla="*/ 660102 w 771985"/>
                  <a:gd name="connsiteY6" fmla="*/ -179 h 511602"/>
                  <a:gd name="connsiteX7" fmla="*/ 771735 w 771985"/>
                  <a:gd name="connsiteY7" fmla="*/ 98881 h 51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985" h="511602">
                    <a:moveTo>
                      <a:pt x="771735" y="98881"/>
                    </a:moveTo>
                    <a:cubicBezTo>
                      <a:pt x="770211" y="128789"/>
                      <a:pt x="524752" y="308431"/>
                      <a:pt x="464649" y="350341"/>
                    </a:cubicBezTo>
                    <a:cubicBezTo>
                      <a:pt x="301581" y="462926"/>
                      <a:pt x="117368" y="511409"/>
                      <a:pt x="117368" y="511409"/>
                    </a:cubicBezTo>
                    <a:cubicBezTo>
                      <a:pt x="117368" y="511409"/>
                      <a:pt x="55074" y="513408"/>
                      <a:pt x="24785" y="470546"/>
                    </a:cubicBezTo>
                    <a:cubicBezTo>
                      <a:pt x="-19507" y="407491"/>
                      <a:pt x="-2457" y="326052"/>
                      <a:pt x="58408" y="304906"/>
                    </a:cubicBezTo>
                    <a:cubicBezTo>
                      <a:pt x="106604" y="288047"/>
                      <a:pt x="259385" y="229278"/>
                      <a:pt x="339300" y="196417"/>
                    </a:cubicBezTo>
                    <a:cubicBezTo>
                      <a:pt x="467411" y="143743"/>
                      <a:pt x="660102" y="-179"/>
                      <a:pt x="660102" y="-179"/>
                    </a:cubicBezTo>
                    <a:cubicBezTo>
                      <a:pt x="660102" y="-179"/>
                      <a:pt x="776688" y="5631"/>
                      <a:pt x="771735" y="9888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E113031-7295-4B78-9983-54270C3FB99A}"/>
                  </a:ext>
                </a:extLst>
              </p:cNvPr>
              <p:cNvSpPr/>
              <p:nvPr/>
            </p:nvSpPr>
            <p:spPr>
              <a:xfrm>
                <a:off x="7204055" y="1841740"/>
                <a:ext cx="521992" cy="619427"/>
              </a:xfrm>
              <a:custGeom>
                <a:avLst/>
                <a:gdLst>
                  <a:gd name="connsiteX0" fmla="*/ 99344 w 521992"/>
                  <a:gd name="connsiteY0" fmla="*/ 600198 h 619427"/>
                  <a:gd name="connsiteX1" fmla="*/ 146969 w 521992"/>
                  <a:gd name="connsiteY1" fmla="*/ 619248 h 619427"/>
                  <a:gd name="connsiteX2" fmla="*/ 258602 w 521992"/>
                  <a:gd name="connsiteY2" fmla="*/ 487041 h 619427"/>
                  <a:gd name="connsiteX3" fmla="*/ 487773 w 521992"/>
                  <a:gd name="connsiteY3" fmla="*/ 182241 h 619427"/>
                  <a:gd name="connsiteX4" fmla="*/ 501394 w 521992"/>
                  <a:gd name="connsiteY4" fmla="*/ 39366 h 619427"/>
                  <a:gd name="connsiteX5" fmla="*/ 419193 w 521992"/>
                  <a:gd name="connsiteY5" fmla="*/ 1266 h 619427"/>
                  <a:gd name="connsiteX6" fmla="*/ 326325 w 521992"/>
                  <a:gd name="connsiteY6" fmla="*/ 63083 h 619427"/>
                  <a:gd name="connsiteX7" fmla="*/ 149255 w 521992"/>
                  <a:gd name="connsiteY7" fmla="*/ 339308 h 619427"/>
                  <a:gd name="connsiteX8" fmla="*/ -97 w 521992"/>
                  <a:gd name="connsiteY8" fmla="*/ 597912 h 619427"/>
                  <a:gd name="connsiteX9" fmla="*/ 99344 w 521992"/>
                  <a:gd name="connsiteY9" fmla="*/ 600198 h 61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992" h="619427">
                    <a:moveTo>
                      <a:pt x="99344" y="600198"/>
                    </a:moveTo>
                    <a:cubicBezTo>
                      <a:pt x="136777" y="605437"/>
                      <a:pt x="146969" y="619248"/>
                      <a:pt x="146969" y="619248"/>
                    </a:cubicBezTo>
                    <a:cubicBezTo>
                      <a:pt x="190736" y="581167"/>
                      <a:pt x="228389" y="536571"/>
                      <a:pt x="258602" y="487041"/>
                    </a:cubicBezTo>
                    <a:cubicBezTo>
                      <a:pt x="344327" y="351214"/>
                      <a:pt x="487773" y="182241"/>
                      <a:pt x="487773" y="182241"/>
                    </a:cubicBezTo>
                    <a:cubicBezTo>
                      <a:pt x="487773" y="182241"/>
                      <a:pt x="554449" y="100897"/>
                      <a:pt x="501394" y="39366"/>
                    </a:cubicBezTo>
                    <a:cubicBezTo>
                      <a:pt x="484059" y="19554"/>
                      <a:pt x="449960" y="-6640"/>
                      <a:pt x="419193" y="1266"/>
                    </a:cubicBezTo>
                    <a:cubicBezTo>
                      <a:pt x="395476" y="7362"/>
                      <a:pt x="347184" y="22983"/>
                      <a:pt x="326325" y="63083"/>
                    </a:cubicBezTo>
                    <a:cubicBezTo>
                      <a:pt x="305465" y="103183"/>
                      <a:pt x="226407" y="212149"/>
                      <a:pt x="149255" y="339308"/>
                    </a:cubicBezTo>
                    <a:cubicBezTo>
                      <a:pt x="111917" y="400840"/>
                      <a:pt x="-97" y="597912"/>
                      <a:pt x="-97" y="597912"/>
                    </a:cubicBezTo>
                    <a:cubicBezTo>
                      <a:pt x="-97" y="597912"/>
                      <a:pt x="75532" y="596864"/>
                      <a:pt x="99344" y="60019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8782DCDD-F228-8817-02D3-F6A28886D4D8}"/>
                  </a:ext>
                </a:extLst>
              </p:cNvPr>
              <p:cNvSpPr/>
              <p:nvPr/>
            </p:nvSpPr>
            <p:spPr>
              <a:xfrm>
                <a:off x="7483829" y="2621402"/>
                <a:ext cx="250296" cy="191290"/>
              </a:xfrm>
              <a:custGeom>
                <a:avLst/>
                <a:gdLst>
                  <a:gd name="connsiteX0" fmla="*/ 173900 w 250296"/>
                  <a:gd name="connsiteY0" fmla="*/ 4464 h 191290"/>
                  <a:gd name="connsiteX1" fmla="*/ 101129 w 250296"/>
                  <a:gd name="connsiteY1" fmla="*/ 6369 h 191290"/>
                  <a:gd name="connsiteX2" fmla="*/ 26929 w 250296"/>
                  <a:gd name="connsiteY2" fmla="*/ 30277 h 191290"/>
                  <a:gd name="connsiteX3" fmla="*/ 24548 w 250296"/>
                  <a:gd name="connsiteY3" fmla="*/ 48469 h 191290"/>
                  <a:gd name="connsiteX4" fmla="*/ 64268 w 250296"/>
                  <a:gd name="connsiteY4" fmla="*/ 61138 h 191290"/>
                  <a:gd name="connsiteX5" fmla="*/ 38931 w 250296"/>
                  <a:gd name="connsiteY5" fmla="*/ 92284 h 191290"/>
                  <a:gd name="connsiteX6" fmla="*/ -26 w 250296"/>
                  <a:gd name="connsiteY6" fmla="*/ 158959 h 191290"/>
                  <a:gd name="connsiteX7" fmla="*/ 95795 w 250296"/>
                  <a:gd name="connsiteY7" fmla="*/ 179819 h 191290"/>
                  <a:gd name="connsiteX8" fmla="*/ 157898 w 250296"/>
                  <a:gd name="connsiteY8" fmla="*/ 138195 h 191290"/>
                  <a:gd name="connsiteX9" fmla="*/ 237051 w 250296"/>
                  <a:gd name="connsiteY9" fmla="*/ 96094 h 191290"/>
                  <a:gd name="connsiteX10" fmla="*/ 173900 w 250296"/>
                  <a:gd name="connsiteY10" fmla="*/ 4464 h 19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296" h="191290">
                    <a:moveTo>
                      <a:pt x="173900" y="4464"/>
                    </a:moveTo>
                    <a:cubicBezTo>
                      <a:pt x="173900" y="4464"/>
                      <a:pt x="124370" y="-7157"/>
                      <a:pt x="101129" y="6369"/>
                    </a:cubicBezTo>
                    <a:cubicBezTo>
                      <a:pt x="78260" y="19256"/>
                      <a:pt x="53018" y="27391"/>
                      <a:pt x="26929" y="30277"/>
                    </a:cubicBezTo>
                    <a:cubicBezTo>
                      <a:pt x="23872" y="35820"/>
                      <a:pt x="23024" y="42326"/>
                      <a:pt x="24548" y="48469"/>
                    </a:cubicBezTo>
                    <a:cubicBezTo>
                      <a:pt x="27025" y="59518"/>
                      <a:pt x="47218" y="65710"/>
                      <a:pt x="64268" y="61138"/>
                    </a:cubicBezTo>
                    <a:cubicBezTo>
                      <a:pt x="111321" y="48469"/>
                      <a:pt x="50647" y="81712"/>
                      <a:pt x="38931" y="92284"/>
                    </a:cubicBezTo>
                    <a:cubicBezTo>
                      <a:pt x="16357" y="112668"/>
                      <a:pt x="-1360" y="139909"/>
                      <a:pt x="-26" y="158959"/>
                    </a:cubicBezTo>
                    <a:cubicBezTo>
                      <a:pt x="1784" y="186868"/>
                      <a:pt x="64172" y="203441"/>
                      <a:pt x="95795" y="179819"/>
                    </a:cubicBezTo>
                    <a:cubicBezTo>
                      <a:pt x="119132" y="162484"/>
                      <a:pt x="152945" y="140862"/>
                      <a:pt x="157898" y="138195"/>
                    </a:cubicBezTo>
                    <a:cubicBezTo>
                      <a:pt x="195522" y="116668"/>
                      <a:pt x="229526" y="102095"/>
                      <a:pt x="237051" y="96094"/>
                    </a:cubicBezTo>
                    <a:cubicBezTo>
                      <a:pt x="282200" y="60661"/>
                      <a:pt x="198570" y="11893"/>
                      <a:pt x="173900" y="4464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1972DD3-1FB9-4C62-07A8-1D627A7319EF}"/>
                  </a:ext>
                </a:extLst>
              </p:cNvPr>
              <p:cNvSpPr/>
              <p:nvPr/>
            </p:nvSpPr>
            <p:spPr>
              <a:xfrm>
                <a:off x="7109838" y="2408355"/>
                <a:ext cx="234959" cy="141789"/>
              </a:xfrm>
              <a:custGeom>
                <a:avLst/>
                <a:gdLst>
                  <a:gd name="connsiteX0" fmla="*/ 140412 w 234959"/>
                  <a:gd name="connsiteY0" fmla="*/ 531 h 141789"/>
                  <a:gd name="connsiteX1" fmla="*/ 71260 w 234959"/>
                  <a:gd name="connsiteY1" fmla="*/ 25963 h 141789"/>
                  <a:gd name="connsiteX2" fmla="*/ 394 w 234959"/>
                  <a:gd name="connsiteY2" fmla="*/ 117879 h 141789"/>
                  <a:gd name="connsiteX3" fmla="*/ 76594 w 234959"/>
                  <a:gd name="connsiteY3" fmla="*/ 131309 h 141789"/>
                  <a:gd name="connsiteX4" fmla="*/ 163748 w 234959"/>
                  <a:gd name="connsiteY4" fmla="*/ 70921 h 141789"/>
                  <a:gd name="connsiteX5" fmla="*/ 208230 w 234959"/>
                  <a:gd name="connsiteY5" fmla="*/ 66635 h 141789"/>
                  <a:gd name="connsiteX6" fmla="*/ 234804 w 234959"/>
                  <a:gd name="connsiteY6" fmla="*/ 38631 h 141789"/>
                  <a:gd name="connsiteX7" fmla="*/ 140412 w 234959"/>
                  <a:gd name="connsiteY7" fmla="*/ 531 h 141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4959" h="141789">
                    <a:moveTo>
                      <a:pt x="140412" y="531"/>
                    </a:moveTo>
                    <a:cubicBezTo>
                      <a:pt x="130887" y="1769"/>
                      <a:pt x="91548" y="4912"/>
                      <a:pt x="71260" y="25963"/>
                    </a:cubicBezTo>
                    <a:cubicBezTo>
                      <a:pt x="53353" y="44441"/>
                      <a:pt x="-6083" y="104735"/>
                      <a:pt x="394" y="117879"/>
                    </a:cubicBezTo>
                    <a:cubicBezTo>
                      <a:pt x="12110" y="141787"/>
                      <a:pt x="58116" y="150074"/>
                      <a:pt x="76594" y="131309"/>
                    </a:cubicBezTo>
                    <a:cubicBezTo>
                      <a:pt x="104293" y="109297"/>
                      <a:pt x="133401" y="89123"/>
                      <a:pt x="163748" y="70921"/>
                    </a:cubicBezTo>
                    <a:cubicBezTo>
                      <a:pt x="184703" y="59586"/>
                      <a:pt x="190990" y="53680"/>
                      <a:pt x="208230" y="66635"/>
                    </a:cubicBezTo>
                    <a:cubicBezTo>
                      <a:pt x="220327" y="75683"/>
                      <a:pt x="232900" y="43394"/>
                      <a:pt x="234804" y="38631"/>
                    </a:cubicBezTo>
                    <a:cubicBezTo>
                      <a:pt x="236709" y="33869"/>
                      <a:pt x="191847" y="-5946"/>
                      <a:pt x="140412" y="531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8E8FD8F-F1C5-04F1-6FF1-78F79FAA8809}"/>
                  </a:ext>
                </a:extLst>
              </p:cNvPr>
              <p:cNvSpPr/>
              <p:nvPr/>
            </p:nvSpPr>
            <p:spPr>
              <a:xfrm>
                <a:off x="7277303" y="2424877"/>
                <a:ext cx="96487" cy="88512"/>
              </a:xfrm>
              <a:custGeom>
                <a:avLst/>
                <a:gdLst>
                  <a:gd name="connsiteX0" fmla="*/ 33717 w 96487"/>
                  <a:gd name="connsiteY0" fmla="*/ -179 h 88512"/>
                  <a:gd name="connsiteX1" fmla="*/ 71817 w 96487"/>
                  <a:gd name="connsiteY1" fmla="*/ 26681 h 88512"/>
                  <a:gd name="connsiteX2" fmla="*/ 94296 w 96487"/>
                  <a:gd name="connsiteY2" fmla="*/ 66210 h 88512"/>
                  <a:gd name="connsiteX3" fmla="*/ 94963 w 96487"/>
                  <a:gd name="connsiteY3" fmla="*/ 75735 h 88512"/>
                  <a:gd name="connsiteX4" fmla="*/ 63626 w 96487"/>
                  <a:gd name="connsiteY4" fmla="*/ 85260 h 88512"/>
                  <a:gd name="connsiteX5" fmla="*/ 39336 w 96487"/>
                  <a:gd name="connsiteY5" fmla="*/ 51351 h 88512"/>
                  <a:gd name="connsiteX6" fmla="*/ -97 w 96487"/>
                  <a:gd name="connsiteY6" fmla="*/ 42874 h 8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487" h="88512">
                    <a:moveTo>
                      <a:pt x="33717" y="-179"/>
                    </a:moveTo>
                    <a:cubicBezTo>
                      <a:pt x="33717" y="-179"/>
                      <a:pt x="70102" y="17061"/>
                      <a:pt x="71817" y="26681"/>
                    </a:cubicBezTo>
                    <a:cubicBezTo>
                      <a:pt x="76208" y="41397"/>
                      <a:pt x="83904" y="54913"/>
                      <a:pt x="94296" y="66210"/>
                    </a:cubicBezTo>
                    <a:cubicBezTo>
                      <a:pt x="98582" y="69544"/>
                      <a:pt x="94963" y="75735"/>
                      <a:pt x="94963" y="75735"/>
                    </a:cubicBezTo>
                    <a:cubicBezTo>
                      <a:pt x="94963" y="75735"/>
                      <a:pt x="87247" y="95832"/>
                      <a:pt x="63626" y="85260"/>
                    </a:cubicBezTo>
                    <a:cubicBezTo>
                      <a:pt x="50957" y="79640"/>
                      <a:pt x="44576" y="58685"/>
                      <a:pt x="39336" y="51351"/>
                    </a:cubicBezTo>
                    <a:cubicBezTo>
                      <a:pt x="26192" y="33920"/>
                      <a:pt x="-97" y="42874"/>
                      <a:pt x="-97" y="42874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B79A39B-B777-78C5-C03A-BB3B83D4D746}"/>
                  </a:ext>
                </a:extLst>
              </p:cNvPr>
              <p:cNvSpPr/>
              <p:nvPr/>
            </p:nvSpPr>
            <p:spPr>
              <a:xfrm>
                <a:off x="7965389" y="2306465"/>
                <a:ext cx="798657" cy="741903"/>
              </a:xfrm>
              <a:custGeom>
                <a:avLst/>
                <a:gdLst>
                  <a:gd name="connsiteX0" fmla="*/ -97 w 798657"/>
                  <a:gd name="connsiteY0" fmla="*/ 30889 h 741903"/>
                  <a:gd name="connsiteX1" fmla="*/ 283272 w 798657"/>
                  <a:gd name="connsiteY1" fmla="*/ 499614 h 741903"/>
                  <a:gd name="connsiteX2" fmla="*/ 412716 w 798657"/>
                  <a:gd name="connsiteY2" fmla="*/ 604389 h 741903"/>
                  <a:gd name="connsiteX3" fmla="*/ 655795 w 798657"/>
                  <a:gd name="connsiteY3" fmla="*/ 710212 h 741903"/>
                  <a:gd name="connsiteX4" fmla="*/ 681988 w 798657"/>
                  <a:gd name="connsiteY4" fmla="*/ 741644 h 741903"/>
                  <a:gd name="connsiteX5" fmla="*/ 780382 w 798657"/>
                  <a:gd name="connsiteY5" fmla="*/ 540953 h 741903"/>
                  <a:gd name="connsiteX6" fmla="*/ 479106 w 798657"/>
                  <a:gd name="connsiteY6" fmla="*/ 369979 h 741903"/>
                  <a:gd name="connsiteX7" fmla="*/ 318229 w 798657"/>
                  <a:gd name="connsiteY7" fmla="*/ 23745 h 741903"/>
                  <a:gd name="connsiteX8" fmla="*/ -97 w 798657"/>
                  <a:gd name="connsiteY8" fmla="*/ 30889 h 74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657" h="741903">
                    <a:moveTo>
                      <a:pt x="-97" y="30889"/>
                    </a:moveTo>
                    <a:cubicBezTo>
                      <a:pt x="-97" y="30889"/>
                      <a:pt x="217645" y="380266"/>
                      <a:pt x="283272" y="499614"/>
                    </a:cubicBezTo>
                    <a:cubicBezTo>
                      <a:pt x="316990" y="561050"/>
                      <a:pt x="412716" y="604389"/>
                      <a:pt x="412716" y="604389"/>
                    </a:cubicBezTo>
                    <a:cubicBezTo>
                      <a:pt x="493107" y="632393"/>
                      <a:pt x="595597" y="696020"/>
                      <a:pt x="655795" y="710212"/>
                    </a:cubicBezTo>
                    <a:cubicBezTo>
                      <a:pt x="670654" y="713641"/>
                      <a:pt x="664557" y="739930"/>
                      <a:pt x="681988" y="741644"/>
                    </a:cubicBezTo>
                    <a:cubicBezTo>
                      <a:pt x="723803" y="745835"/>
                      <a:pt x="843913" y="583244"/>
                      <a:pt x="780382" y="540953"/>
                    </a:cubicBezTo>
                    <a:cubicBezTo>
                      <a:pt x="685894" y="477992"/>
                      <a:pt x="484345" y="377884"/>
                      <a:pt x="479106" y="369979"/>
                    </a:cubicBezTo>
                    <a:cubicBezTo>
                      <a:pt x="437767" y="307971"/>
                      <a:pt x="396619" y="89277"/>
                      <a:pt x="318229" y="23745"/>
                    </a:cubicBezTo>
                    <a:cubicBezTo>
                      <a:pt x="248982" y="-33976"/>
                      <a:pt x="-97" y="30889"/>
                      <a:pt x="-97" y="3088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CC877BDE-0AC8-7EDA-9512-FF5FF1B4CC38}"/>
                  </a:ext>
                </a:extLst>
              </p:cNvPr>
              <p:cNvSpPr/>
              <p:nvPr/>
            </p:nvSpPr>
            <p:spPr>
              <a:xfrm>
                <a:off x="7642586" y="1780470"/>
                <a:ext cx="255651" cy="432094"/>
              </a:xfrm>
              <a:custGeom>
                <a:avLst/>
                <a:gdLst>
                  <a:gd name="connsiteX0" fmla="*/ 242219 w 255651"/>
                  <a:gd name="connsiteY0" fmla="*/ 28437 h 432094"/>
                  <a:gd name="connsiteX1" fmla="*/ 131539 w 255651"/>
                  <a:gd name="connsiteY1" fmla="*/ 1195 h 432094"/>
                  <a:gd name="connsiteX2" fmla="*/ -97 w 255651"/>
                  <a:gd name="connsiteY2" fmla="*/ 81300 h 432094"/>
                  <a:gd name="connsiteX3" fmla="*/ 28954 w 255651"/>
                  <a:gd name="connsiteY3" fmla="*/ 237320 h 432094"/>
                  <a:gd name="connsiteX4" fmla="*/ 195261 w 255651"/>
                  <a:gd name="connsiteY4" fmla="*/ 431916 h 432094"/>
                  <a:gd name="connsiteX5" fmla="*/ 255555 w 255651"/>
                  <a:gd name="connsiteY5" fmla="*/ 241416 h 43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651" h="432094">
                    <a:moveTo>
                      <a:pt x="242219" y="28437"/>
                    </a:moveTo>
                    <a:cubicBezTo>
                      <a:pt x="242219" y="28437"/>
                      <a:pt x="169639" y="-7568"/>
                      <a:pt x="131539" y="1195"/>
                    </a:cubicBezTo>
                    <a:cubicBezTo>
                      <a:pt x="93439" y="9958"/>
                      <a:pt x="-97" y="81300"/>
                      <a:pt x="-97" y="81300"/>
                    </a:cubicBezTo>
                    <a:cubicBezTo>
                      <a:pt x="-97" y="81300"/>
                      <a:pt x="38003" y="237415"/>
                      <a:pt x="28954" y="237320"/>
                    </a:cubicBezTo>
                    <a:cubicBezTo>
                      <a:pt x="-17337" y="236748"/>
                      <a:pt x="195261" y="431916"/>
                      <a:pt x="195261" y="431916"/>
                    </a:cubicBezTo>
                    <a:lnTo>
                      <a:pt x="255555" y="241416"/>
                    </a:lnTo>
                    <a:close/>
                  </a:path>
                </a:pathLst>
              </a:custGeom>
              <a:solidFill>
                <a:srgbClr val="EDED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04C3B78-FC36-7FA0-A72B-1C990D2AC933}"/>
                  </a:ext>
                </a:extLst>
              </p:cNvPr>
              <p:cNvSpPr/>
              <p:nvPr/>
            </p:nvSpPr>
            <p:spPr>
              <a:xfrm>
                <a:off x="7617821" y="1691167"/>
                <a:ext cx="181723" cy="248983"/>
              </a:xfrm>
              <a:custGeom>
                <a:avLst/>
                <a:gdLst>
                  <a:gd name="connsiteX0" fmla="*/ 116680 w 181723"/>
                  <a:gd name="connsiteY0" fmla="*/ 248804 h 248983"/>
                  <a:gd name="connsiteX1" fmla="*/ 171353 w 181723"/>
                  <a:gd name="connsiteY1" fmla="*/ 82021 h 248983"/>
                  <a:gd name="connsiteX2" fmla="*/ 47528 w 181723"/>
                  <a:gd name="connsiteY2" fmla="*/ -179 h 248983"/>
                  <a:gd name="connsiteX3" fmla="*/ -97 w 181723"/>
                  <a:gd name="connsiteY3" fmla="*/ 137743 h 248983"/>
                  <a:gd name="connsiteX4" fmla="*/ 61054 w 181723"/>
                  <a:gd name="connsiteY4" fmla="*/ 194131 h 248983"/>
                  <a:gd name="connsiteX5" fmla="*/ 116680 w 181723"/>
                  <a:gd name="connsiteY5" fmla="*/ 248804 h 2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723" h="248983">
                    <a:moveTo>
                      <a:pt x="116680" y="248804"/>
                    </a:moveTo>
                    <a:cubicBezTo>
                      <a:pt x="196785" y="234612"/>
                      <a:pt x="186022" y="138219"/>
                      <a:pt x="171353" y="82021"/>
                    </a:cubicBezTo>
                    <a:lnTo>
                      <a:pt x="47528" y="-179"/>
                    </a:lnTo>
                    <a:lnTo>
                      <a:pt x="-97" y="137743"/>
                    </a:lnTo>
                    <a:cubicBezTo>
                      <a:pt x="-97" y="137743"/>
                      <a:pt x="41527" y="187177"/>
                      <a:pt x="61054" y="194131"/>
                    </a:cubicBezTo>
                    <a:cubicBezTo>
                      <a:pt x="98296" y="207180"/>
                      <a:pt x="116680" y="248804"/>
                      <a:pt x="116680" y="248804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C6A0C0E-33F9-EF53-DD27-863841D6CF54}"/>
                  </a:ext>
                </a:extLst>
              </p:cNvPr>
              <p:cNvSpPr/>
              <p:nvPr/>
            </p:nvSpPr>
            <p:spPr>
              <a:xfrm>
                <a:off x="7714595" y="1931959"/>
                <a:ext cx="92868" cy="278701"/>
              </a:xfrm>
              <a:custGeom>
                <a:avLst/>
                <a:gdLst>
                  <a:gd name="connsiteX0" fmla="*/ 20382 w 92868"/>
                  <a:gd name="connsiteY0" fmla="*/ 86403 h 278701"/>
                  <a:gd name="connsiteX1" fmla="*/ 13048 w 92868"/>
                  <a:gd name="connsiteY1" fmla="*/ 71258 h 278701"/>
                  <a:gd name="connsiteX2" fmla="*/ -97 w 92868"/>
                  <a:gd name="connsiteY2" fmla="*/ 54589 h 278701"/>
                  <a:gd name="connsiteX3" fmla="*/ 6190 w 92868"/>
                  <a:gd name="connsiteY3" fmla="*/ 4011 h 278701"/>
                  <a:gd name="connsiteX4" fmla="*/ 20668 w 92868"/>
                  <a:gd name="connsiteY4" fmla="*/ -179 h 278701"/>
                  <a:gd name="connsiteX5" fmla="*/ 49814 w 92868"/>
                  <a:gd name="connsiteY5" fmla="*/ 38587 h 278701"/>
                  <a:gd name="connsiteX6" fmla="*/ 41527 w 92868"/>
                  <a:gd name="connsiteY6" fmla="*/ 64590 h 278701"/>
                  <a:gd name="connsiteX7" fmla="*/ 43433 w 92868"/>
                  <a:gd name="connsiteY7" fmla="*/ 87260 h 278701"/>
                  <a:gd name="connsiteX8" fmla="*/ 92772 w 92868"/>
                  <a:gd name="connsiteY8" fmla="*/ 220610 h 278701"/>
                  <a:gd name="connsiteX9" fmla="*/ 79627 w 92868"/>
                  <a:gd name="connsiteY9" fmla="*/ 278522 h 278701"/>
                  <a:gd name="connsiteX10" fmla="*/ 43623 w 92868"/>
                  <a:gd name="connsiteY10" fmla="*/ 233659 h 278701"/>
                  <a:gd name="connsiteX11" fmla="*/ 20382 w 92868"/>
                  <a:gd name="connsiteY11" fmla="*/ 86403 h 278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868" h="278701">
                    <a:moveTo>
                      <a:pt x="20382" y="86403"/>
                    </a:moveTo>
                    <a:cubicBezTo>
                      <a:pt x="19096" y="80869"/>
                      <a:pt x="16591" y="75697"/>
                      <a:pt x="13048" y="71258"/>
                    </a:cubicBezTo>
                    <a:lnTo>
                      <a:pt x="-97" y="54589"/>
                    </a:lnTo>
                    <a:lnTo>
                      <a:pt x="6190" y="4011"/>
                    </a:lnTo>
                    <a:lnTo>
                      <a:pt x="20668" y="-179"/>
                    </a:lnTo>
                    <a:lnTo>
                      <a:pt x="49814" y="38587"/>
                    </a:lnTo>
                    <a:lnTo>
                      <a:pt x="41527" y="64590"/>
                    </a:lnTo>
                    <a:cubicBezTo>
                      <a:pt x="39613" y="72144"/>
                      <a:pt x="40289" y="80126"/>
                      <a:pt x="43433" y="87260"/>
                    </a:cubicBezTo>
                    <a:lnTo>
                      <a:pt x="92772" y="220610"/>
                    </a:lnTo>
                    <a:lnTo>
                      <a:pt x="79627" y="278522"/>
                    </a:lnTo>
                    <a:cubicBezTo>
                      <a:pt x="79627" y="278522"/>
                      <a:pt x="50100" y="247566"/>
                      <a:pt x="43623" y="233659"/>
                    </a:cubicBezTo>
                    <a:cubicBezTo>
                      <a:pt x="20763" y="184320"/>
                      <a:pt x="20382" y="86403"/>
                      <a:pt x="20382" y="8640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A16B31B-902A-7A6B-4E87-C2A3BE2AF677}"/>
                  </a:ext>
                </a:extLst>
              </p:cNvPr>
              <p:cNvSpPr/>
              <p:nvPr/>
            </p:nvSpPr>
            <p:spPr>
              <a:xfrm>
                <a:off x="7654046" y="1853092"/>
                <a:ext cx="74123" cy="148395"/>
              </a:xfrm>
              <a:custGeom>
                <a:avLst/>
                <a:gdLst>
                  <a:gd name="connsiteX0" fmla="*/ 66262 w 74123"/>
                  <a:gd name="connsiteY0" fmla="*/ 73925 h 148395"/>
                  <a:gd name="connsiteX1" fmla="*/ 72740 w 74123"/>
                  <a:gd name="connsiteY1" fmla="*/ 94880 h 148395"/>
                  <a:gd name="connsiteX2" fmla="*/ 63215 w 74123"/>
                  <a:gd name="connsiteY2" fmla="*/ 141362 h 148395"/>
                  <a:gd name="connsiteX3" fmla="*/ 45784 w 74123"/>
                  <a:gd name="connsiteY3" fmla="*/ 134123 h 148395"/>
                  <a:gd name="connsiteX4" fmla="*/ 7684 w 74123"/>
                  <a:gd name="connsiteY4" fmla="*/ 55065 h 148395"/>
                  <a:gd name="connsiteX5" fmla="*/ 6922 w 74123"/>
                  <a:gd name="connsiteY5" fmla="*/ -179 h 148395"/>
                  <a:gd name="connsiteX6" fmla="*/ 17685 w 74123"/>
                  <a:gd name="connsiteY6" fmla="*/ 22776 h 148395"/>
                  <a:gd name="connsiteX7" fmla="*/ 66262 w 74123"/>
                  <a:gd name="connsiteY7" fmla="*/ 73925 h 14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123" h="148395">
                    <a:moveTo>
                      <a:pt x="66262" y="73925"/>
                    </a:moveTo>
                    <a:cubicBezTo>
                      <a:pt x="76359" y="76687"/>
                      <a:pt x="74264" y="87451"/>
                      <a:pt x="72740" y="94880"/>
                    </a:cubicBezTo>
                    <a:lnTo>
                      <a:pt x="63215" y="141362"/>
                    </a:lnTo>
                    <a:cubicBezTo>
                      <a:pt x="59785" y="155459"/>
                      <a:pt x="50927" y="145172"/>
                      <a:pt x="45784" y="134123"/>
                    </a:cubicBezTo>
                    <a:lnTo>
                      <a:pt x="7684" y="55065"/>
                    </a:lnTo>
                    <a:cubicBezTo>
                      <a:pt x="-9366" y="12013"/>
                      <a:pt x="6922" y="-179"/>
                      <a:pt x="6922" y="-179"/>
                    </a:cubicBezTo>
                    <a:cubicBezTo>
                      <a:pt x="10055" y="7679"/>
                      <a:pt x="13646" y="15346"/>
                      <a:pt x="17685" y="22776"/>
                    </a:cubicBezTo>
                    <a:cubicBezTo>
                      <a:pt x="26162" y="39445"/>
                      <a:pt x="37116" y="65829"/>
                      <a:pt x="66262" y="739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59AB1E2-07A3-A7D6-47A6-A0993F0405E2}"/>
                  </a:ext>
                </a:extLst>
              </p:cNvPr>
              <p:cNvSpPr/>
              <p:nvPr/>
            </p:nvSpPr>
            <p:spPr>
              <a:xfrm>
                <a:off x="7727342" y="1766517"/>
                <a:ext cx="107772" cy="239306"/>
              </a:xfrm>
              <a:custGeom>
                <a:avLst/>
                <a:gdLst>
                  <a:gd name="connsiteX0" fmla="*/ 53451 w 107772"/>
                  <a:gd name="connsiteY0" fmla="*/ 4 h 239306"/>
                  <a:gd name="connsiteX1" fmla="*/ 65166 w 107772"/>
                  <a:gd name="connsiteY1" fmla="*/ 41818 h 239306"/>
                  <a:gd name="connsiteX2" fmla="*/ 4207 w 107772"/>
                  <a:gd name="connsiteY2" fmla="*/ 157738 h 239306"/>
                  <a:gd name="connsiteX3" fmla="*/ 6969 w 107772"/>
                  <a:gd name="connsiteY3" fmla="*/ 182312 h 239306"/>
                  <a:gd name="connsiteX4" fmla="*/ 38210 w 107772"/>
                  <a:gd name="connsiteY4" fmla="*/ 230890 h 239306"/>
                  <a:gd name="connsiteX5" fmla="*/ 55070 w 107772"/>
                  <a:gd name="connsiteY5" fmla="*/ 231366 h 239306"/>
                  <a:gd name="connsiteX6" fmla="*/ 97742 w 107772"/>
                  <a:gd name="connsiteY6" fmla="*/ 136878 h 239306"/>
                  <a:gd name="connsiteX7" fmla="*/ 79359 w 107772"/>
                  <a:gd name="connsiteY7" fmla="*/ 12100 h 239306"/>
                  <a:gd name="connsiteX8" fmla="*/ 53451 w 107772"/>
                  <a:gd name="connsiteY8" fmla="*/ 4 h 239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772" h="239306">
                    <a:moveTo>
                      <a:pt x="53451" y="4"/>
                    </a:moveTo>
                    <a:cubicBezTo>
                      <a:pt x="53451" y="4"/>
                      <a:pt x="65262" y="8005"/>
                      <a:pt x="65166" y="41818"/>
                    </a:cubicBezTo>
                    <a:cubicBezTo>
                      <a:pt x="65166" y="111541"/>
                      <a:pt x="4207" y="157738"/>
                      <a:pt x="4207" y="157738"/>
                    </a:cubicBezTo>
                    <a:cubicBezTo>
                      <a:pt x="-2842" y="164596"/>
                      <a:pt x="-746" y="168596"/>
                      <a:pt x="6969" y="182312"/>
                    </a:cubicBezTo>
                    <a:lnTo>
                      <a:pt x="38210" y="230890"/>
                    </a:lnTo>
                    <a:cubicBezTo>
                      <a:pt x="45545" y="243939"/>
                      <a:pt x="52117" y="239462"/>
                      <a:pt x="55070" y="231366"/>
                    </a:cubicBezTo>
                    <a:cubicBezTo>
                      <a:pt x="55070" y="231366"/>
                      <a:pt x="89360" y="159643"/>
                      <a:pt x="97742" y="136878"/>
                    </a:cubicBezTo>
                    <a:cubicBezTo>
                      <a:pt x="117649" y="83252"/>
                      <a:pt x="105648" y="48010"/>
                      <a:pt x="79359" y="12100"/>
                    </a:cubicBezTo>
                    <a:cubicBezTo>
                      <a:pt x="73701" y="3499"/>
                      <a:pt x="63680" y="-1187"/>
                      <a:pt x="53451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4BB06F6-7117-5B43-516E-5660B2F9CC3E}"/>
                  </a:ext>
                </a:extLst>
              </p:cNvPr>
              <p:cNvSpPr/>
              <p:nvPr/>
            </p:nvSpPr>
            <p:spPr>
              <a:xfrm>
                <a:off x="7538831" y="1750194"/>
                <a:ext cx="827569" cy="845752"/>
              </a:xfrm>
              <a:custGeom>
                <a:avLst/>
                <a:gdLst>
                  <a:gd name="connsiteX0" fmla="*/ 734309 w 827569"/>
                  <a:gd name="connsiteY0" fmla="*/ 475241 h 845752"/>
                  <a:gd name="connsiteX1" fmla="*/ 499899 w 827569"/>
                  <a:gd name="connsiteY1" fmla="*/ 101004 h 845752"/>
                  <a:gd name="connsiteX2" fmla="*/ 215292 w 827569"/>
                  <a:gd name="connsiteY2" fmla="*/ -56 h 845752"/>
                  <a:gd name="connsiteX3" fmla="*/ 227103 w 827569"/>
                  <a:gd name="connsiteY3" fmla="*/ 6992 h 845752"/>
                  <a:gd name="connsiteX4" fmla="*/ 276919 w 827569"/>
                  <a:gd name="connsiteY4" fmla="*/ 128055 h 845752"/>
                  <a:gd name="connsiteX5" fmla="*/ 254820 w 827569"/>
                  <a:gd name="connsiteY5" fmla="*/ 456191 h 845752"/>
                  <a:gd name="connsiteX6" fmla="*/ 177287 w 827569"/>
                  <a:gd name="connsiteY6" fmla="*/ 362846 h 845752"/>
                  <a:gd name="connsiteX7" fmla="*/ 137949 w 827569"/>
                  <a:gd name="connsiteY7" fmla="*/ 75286 h 845752"/>
                  <a:gd name="connsiteX8" fmla="*/ 122 w 827569"/>
                  <a:gd name="connsiteY8" fmla="*/ 176632 h 845752"/>
                  <a:gd name="connsiteX9" fmla="*/ 245486 w 827569"/>
                  <a:gd name="connsiteY9" fmla="*/ 534677 h 845752"/>
                  <a:gd name="connsiteX10" fmla="*/ 332068 w 827569"/>
                  <a:gd name="connsiteY10" fmla="*/ 646215 h 845752"/>
                  <a:gd name="connsiteX11" fmla="*/ 275585 w 827569"/>
                  <a:gd name="connsiteY11" fmla="*/ 753752 h 845752"/>
                  <a:gd name="connsiteX12" fmla="*/ 366168 w 827569"/>
                  <a:gd name="connsiteY12" fmla="*/ 787852 h 845752"/>
                  <a:gd name="connsiteX13" fmla="*/ 452750 w 827569"/>
                  <a:gd name="connsiteY13" fmla="*/ 693459 h 845752"/>
                  <a:gd name="connsiteX14" fmla="*/ 486469 w 827569"/>
                  <a:gd name="connsiteY14" fmla="*/ 832619 h 845752"/>
                  <a:gd name="connsiteX15" fmla="*/ 501232 w 827569"/>
                  <a:gd name="connsiteY15" fmla="*/ 845573 h 845752"/>
                  <a:gd name="connsiteX16" fmla="*/ 779362 w 827569"/>
                  <a:gd name="connsiteY16" fmla="*/ 758991 h 845752"/>
                  <a:gd name="connsiteX17" fmla="*/ 826987 w 827569"/>
                  <a:gd name="connsiteY17" fmla="*/ 714414 h 845752"/>
                  <a:gd name="connsiteX18" fmla="*/ 734309 w 827569"/>
                  <a:gd name="connsiteY18" fmla="*/ 475241 h 845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27569" h="845752">
                    <a:moveTo>
                      <a:pt x="734309" y="475241"/>
                    </a:moveTo>
                    <a:cubicBezTo>
                      <a:pt x="602483" y="183776"/>
                      <a:pt x="499899" y="101004"/>
                      <a:pt x="499899" y="101004"/>
                    </a:cubicBezTo>
                    <a:cubicBezTo>
                      <a:pt x="373978" y="-7867"/>
                      <a:pt x="215292" y="-56"/>
                      <a:pt x="215292" y="-56"/>
                    </a:cubicBezTo>
                    <a:lnTo>
                      <a:pt x="227103" y="6992"/>
                    </a:lnTo>
                    <a:cubicBezTo>
                      <a:pt x="238438" y="13945"/>
                      <a:pt x="275585" y="15279"/>
                      <a:pt x="276919" y="128055"/>
                    </a:cubicBezTo>
                    <a:cubicBezTo>
                      <a:pt x="277585" y="182538"/>
                      <a:pt x="254154" y="452953"/>
                      <a:pt x="254820" y="456191"/>
                    </a:cubicBezTo>
                    <a:cubicBezTo>
                      <a:pt x="255487" y="459430"/>
                      <a:pt x="210720" y="405042"/>
                      <a:pt x="177287" y="362846"/>
                    </a:cubicBezTo>
                    <a:cubicBezTo>
                      <a:pt x="113088" y="281979"/>
                      <a:pt x="129662" y="112720"/>
                      <a:pt x="137949" y="75286"/>
                    </a:cubicBezTo>
                    <a:cubicBezTo>
                      <a:pt x="117184" y="90431"/>
                      <a:pt x="-5974" y="142914"/>
                      <a:pt x="122" y="176632"/>
                    </a:cubicBezTo>
                    <a:cubicBezTo>
                      <a:pt x="13838" y="251975"/>
                      <a:pt x="30316" y="333985"/>
                      <a:pt x="245486" y="534677"/>
                    </a:cubicBezTo>
                    <a:cubicBezTo>
                      <a:pt x="253011" y="541821"/>
                      <a:pt x="328068" y="613354"/>
                      <a:pt x="332068" y="646215"/>
                    </a:cubicBezTo>
                    <a:cubicBezTo>
                      <a:pt x="334449" y="666503"/>
                      <a:pt x="275585" y="753752"/>
                      <a:pt x="275585" y="753752"/>
                    </a:cubicBezTo>
                    <a:cubicBezTo>
                      <a:pt x="282919" y="778327"/>
                      <a:pt x="330544" y="816427"/>
                      <a:pt x="366168" y="787852"/>
                    </a:cubicBezTo>
                    <a:cubicBezTo>
                      <a:pt x="385789" y="772135"/>
                      <a:pt x="452750" y="693459"/>
                      <a:pt x="452750" y="693459"/>
                    </a:cubicBezTo>
                    <a:cubicBezTo>
                      <a:pt x="452750" y="693459"/>
                      <a:pt x="467133" y="802330"/>
                      <a:pt x="486469" y="832619"/>
                    </a:cubicBezTo>
                    <a:cubicBezTo>
                      <a:pt x="490250" y="838086"/>
                      <a:pt x="495317" y="842535"/>
                      <a:pt x="501232" y="845573"/>
                    </a:cubicBezTo>
                    <a:cubicBezTo>
                      <a:pt x="598006" y="845573"/>
                      <a:pt x="725451" y="799758"/>
                      <a:pt x="779362" y="758991"/>
                    </a:cubicBezTo>
                    <a:cubicBezTo>
                      <a:pt x="827845" y="722224"/>
                      <a:pt x="826987" y="714414"/>
                      <a:pt x="826987" y="714414"/>
                    </a:cubicBezTo>
                    <a:cubicBezTo>
                      <a:pt x="833940" y="697364"/>
                      <a:pt x="764408" y="541821"/>
                      <a:pt x="734309" y="47524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CF1417D0-E363-838B-E65F-F2E04909FC5E}"/>
                  </a:ext>
                </a:extLst>
              </p:cNvPr>
              <p:cNvSpPr/>
              <p:nvPr/>
            </p:nvSpPr>
            <p:spPr>
              <a:xfrm>
                <a:off x="7857852" y="2223519"/>
                <a:ext cx="141530" cy="234410"/>
              </a:xfrm>
              <a:custGeom>
                <a:avLst/>
                <a:gdLst>
                  <a:gd name="connsiteX0" fmla="*/ 125823 w 141530"/>
                  <a:gd name="connsiteY0" fmla="*/ 168413 h 234410"/>
                  <a:gd name="connsiteX1" fmla="*/ 9428 w 141530"/>
                  <a:gd name="connsiteY1" fmla="*/ -179 h 234410"/>
                  <a:gd name="connsiteX2" fmla="*/ -97 w 141530"/>
                  <a:gd name="connsiteY2" fmla="*/ 4869 h 234410"/>
                  <a:gd name="connsiteX3" fmla="*/ 116965 w 141530"/>
                  <a:gd name="connsiteY3" fmla="*/ 174700 h 234410"/>
                  <a:gd name="connsiteX4" fmla="*/ 130395 w 141530"/>
                  <a:gd name="connsiteY4" fmla="*/ 224611 h 234410"/>
                  <a:gd name="connsiteX5" fmla="*/ 133063 w 141530"/>
                  <a:gd name="connsiteY5" fmla="*/ 220134 h 234410"/>
                  <a:gd name="connsiteX6" fmla="*/ 140587 w 141530"/>
                  <a:gd name="connsiteY6" fmla="*/ 234231 h 234410"/>
                  <a:gd name="connsiteX7" fmla="*/ 125823 w 141530"/>
                  <a:gd name="connsiteY7" fmla="*/ 168413 h 234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530" h="234410">
                    <a:moveTo>
                      <a:pt x="125823" y="168413"/>
                    </a:moveTo>
                    <a:cubicBezTo>
                      <a:pt x="68673" y="90594"/>
                      <a:pt x="24859" y="27634"/>
                      <a:pt x="9428" y="-179"/>
                    </a:cubicBezTo>
                    <a:lnTo>
                      <a:pt x="-97" y="4869"/>
                    </a:lnTo>
                    <a:cubicBezTo>
                      <a:pt x="15524" y="33444"/>
                      <a:pt x="59339" y="96499"/>
                      <a:pt x="116965" y="174700"/>
                    </a:cubicBezTo>
                    <a:cubicBezTo>
                      <a:pt x="126795" y="189416"/>
                      <a:pt x="131510" y="206951"/>
                      <a:pt x="130395" y="224611"/>
                    </a:cubicBezTo>
                    <a:lnTo>
                      <a:pt x="133063" y="220134"/>
                    </a:lnTo>
                    <a:cubicBezTo>
                      <a:pt x="133063" y="220134"/>
                      <a:pt x="135920" y="225659"/>
                      <a:pt x="140587" y="234231"/>
                    </a:cubicBezTo>
                    <a:cubicBezTo>
                      <a:pt x="143635" y="211238"/>
                      <a:pt x="138397" y="187901"/>
                      <a:pt x="125823" y="168413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CBBB14F-1BF4-EE4C-1E09-110646286B01}"/>
                  </a:ext>
                </a:extLst>
              </p:cNvPr>
              <p:cNvSpPr/>
              <p:nvPr/>
            </p:nvSpPr>
            <p:spPr>
              <a:xfrm>
                <a:off x="7634204" y="1862807"/>
                <a:ext cx="160877" cy="347948"/>
              </a:xfrm>
              <a:custGeom>
                <a:avLst/>
                <a:gdLst>
                  <a:gd name="connsiteX0" fmla="*/ 36670 w 160877"/>
                  <a:gd name="connsiteY0" fmla="*/ 16585 h 347948"/>
                  <a:gd name="connsiteX1" fmla="*/ 17620 w 160877"/>
                  <a:gd name="connsiteY1" fmla="*/ -179 h 347948"/>
                  <a:gd name="connsiteX2" fmla="*/ 8761 w 160877"/>
                  <a:gd name="connsiteY2" fmla="*/ 13251 h 347948"/>
                  <a:gd name="connsiteX3" fmla="*/ 3523 w 160877"/>
                  <a:gd name="connsiteY3" fmla="*/ 51351 h 347948"/>
                  <a:gd name="connsiteX4" fmla="*/ -97 w 160877"/>
                  <a:gd name="connsiteY4" fmla="*/ 144410 h 347948"/>
                  <a:gd name="connsiteX5" fmla="*/ 18953 w 160877"/>
                  <a:gd name="connsiteY5" fmla="*/ 171080 h 347948"/>
                  <a:gd name="connsiteX6" fmla="*/ 43909 w 160877"/>
                  <a:gd name="connsiteY6" fmla="*/ 184796 h 347948"/>
                  <a:gd name="connsiteX7" fmla="*/ 36956 w 160877"/>
                  <a:gd name="connsiteY7" fmla="*/ 216419 h 347948"/>
                  <a:gd name="connsiteX8" fmla="*/ 46481 w 160877"/>
                  <a:gd name="connsiteY8" fmla="*/ 250900 h 347948"/>
                  <a:gd name="connsiteX9" fmla="*/ 160781 w 160877"/>
                  <a:gd name="connsiteY9" fmla="*/ 347769 h 347948"/>
                  <a:gd name="connsiteX10" fmla="*/ 87247 w 160877"/>
                  <a:gd name="connsiteY10" fmla="*/ 219753 h 347948"/>
                  <a:gd name="connsiteX11" fmla="*/ 36670 w 160877"/>
                  <a:gd name="connsiteY11" fmla="*/ 16585 h 34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0877" h="347948">
                    <a:moveTo>
                      <a:pt x="36670" y="16585"/>
                    </a:moveTo>
                    <a:lnTo>
                      <a:pt x="17620" y="-179"/>
                    </a:lnTo>
                    <a:cubicBezTo>
                      <a:pt x="17620" y="-179"/>
                      <a:pt x="10190" y="10393"/>
                      <a:pt x="8761" y="13251"/>
                    </a:cubicBezTo>
                    <a:cubicBezTo>
                      <a:pt x="5333" y="25662"/>
                      <a:pt x="3570" y="38473"/>
                      <a:pt x="3523" y="51351"/>
                    </a:cubicBezTo>
                    <a:lnTo>
                      <a:pt x="-97" y="144410"/>
                    </a:lnTo>
                    <a:cubicBezTo>
                      <a:pt x="18" y="156421"/>
                      <a:pt x="7628" y="167080"/>
                      <a:pt x="18953" y="171080"/>
                    </a:cubicBezTo>
                    <a:lnTo>
                      <a:pt x="43909" y="184796"/>
                    </a:lnTo>
                    <a:lnTo>
                      <a:pt x="36956" y="216419"/>
                    </a:lnTo>
                    <a:cubicBezTo>
                      <a:pt x="32288" y="235469"/>
                      <a:pt x="35432" y="239851"/>
                      <a:pt x="46481" y="250900"/>
                    </a:cubicBezTo>
                    <a:cubicBezTo>
                      <a:pt x="82685" y="285361"/>
                      <a:pt x="120852" y="317708"/>
                      <a:pt x="160781" y="347769"/>
                    </a:cubicBezTo>
                    <a:cubicBezTo>
                      <a:pt x="160781" y="347769"/>
                      <a:pt x="110584" y="269283"/>
                      <a:pt x="87247" y="219753"/>
                    </a:cubicBezTo>
                    <a:cubicBezTo>
                      <a:pt x="35146" y="107358"/>
                      <a:pt x="36670" y="16585"/>
                      <a:pt x="36670" y="16585"/>
                    </a:cubicBezTo>
                    <a:close/>
                  </a:path>
                </a:pathLst>
              </a:custGeom>
              <a:solidFill>
                <a:srgbClr val="7A79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D322280-5737-2574-16B8-09F12CBD4CF6}"/>
                  </a:ext>
                </a:extLst>
              </p:cNvPr>
              <p:cNvSpPr/>
              <p:nvPr/>
            </p:nvSpPr>
            <p:spPr>
              <a:xfrm>
                <a:off x="7755172" y="1751269"/>
                <a:ext cx="122804" cy="474916"/>
              </a:xfrm>
              <a:custGeom>
                <a:avLst/>
                <a:gdLst>
                  <a:gd name="connsiteX0" fmla="*/ -97 w 122804"/>
                  <a:gd name="connsiteY0" fmla="*/ -179 h 474916"/>
                  <a:gd name="connsiteX1" fmla="*/ 46195 w 122804"/>
                  <a:gd name="connsiteY1" fmla="*/ 2392 h 474916"/>
                  <a:gd name="connsiteX2" fmla="*/ 117537 w 122804"/>
                  <a:gd name="connsiteY2" fmla="*/ 67543 h 474916"/>
                  <a:gd name="connsiteX3" fmla="*/ 119823 w 122804"/>
                  <a:gd name="connsiteY3" fmla="*/ 112215 h 474916"/>
                  <a:gd name="connsiteX4" fmla="*/ 121823 w 122804"/>
                  <a:gd name="connsiteY4" fmla="*/ 200322 h 474916"/>
                  <a:gd name="connsiteX5" fmla="*/ 107822 w 122804"/>
                  <a:gd name="connsiteY5" fmla="*/ 235564 h 474916"/>
                  <a:gd name="connsiteX6" fmla="*/ 63245 w 122804"/>
                  <a:gd name="connsiteY6" fmla="*/ 261758 h 474916"/>
                  <a:gd name="connsiteX7" fmla="*/ 95153 w 122804"/>
                  <a:gd name="connsiteY7" fmla="*/ 287666 h 474916"/>
                  <a:gd name="connsiteX8" fmla="*/ 98392 w 122804"/>
                  <a:gd name="connsiteY8" fmla="*/ 314146 h 474916"/>
                  <a:gd name="connsiteX9" fmla="*/ 41718 w 122804"/>
                  <a:gd name="connsiteY9" fmla="*/ 474737 h 474916"/>
                  <a:gd name="connsiteX10" fmla="*/ 33622 w 122804"/>
                  <a:gd name="connsiteY10" fmla="*/ 262234 h 474916"/>
                  <a:gd name="connsiteX11" fmla="*/ 54101 w 122804"/>
                  <a:gd name="connsiteY11" fmla="*/ 111263 h 474916"/>
                  <a:gd name="connsiteX12" fmla="*/ -97 w 122804"/>
                  <a:gd name="connsiteY12" fmla="*/ -179 h 47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2804" h="474916">
                    <a:moveTo>
                      <a:pt x="-97" y="-179"/>
                    </a:moveTo>
                    <a:lnTo>
                      <a:pt x="46195" y="2392"/>
                    </a:lnTo>
                    <a:cubicBezTo>
                      <a:pt x="46195" y="2392"/>
                      <a:pt x="110679" y="11917"/>
                      <a:pt x="117537" y="67543"/>
                    </a:cubicBezTo>
                    <a:cubicBezTo>
                      <a:pt x="118870" y="78688"/>
                      <a:pt x="119823" y="112215"/>
                      <a:pt x="119823" y="112215"/>
                    </a:cubicBezTo>
                    <a:lnTo>
                      <a:pt x="121823" y="200322"/>
                    </a:lnTo>
                    <a:cubicBezTo>
                      <a:pt x="124681" y="220039"/>
                      <a:pt x="120776" y="228897"/>
                      <a:pt x="107822" y="235564"/>
                    </a:cubicBezTo>
                    <a:lnTo>
                      <a:pt x="63245" y="261758"/>
                    </a:lnTo>
                    <a:lnTo>
                      <a:pt x="95153" y="287666"/>
                    </a:lnTo>
                    <a:cubicBezTo>
                      <a:pt x="105440" y="295762"/>
                      <a:pt x="104678" y="303478"/>
                      <a:pt x="98392" y="314146"/>
                    </a:cubicBezTo>
                    <a:cubicBezTo>
                      <a:pt x="36574" y="425112"/>
                      <a:pt x="41718" y="474737"/>
                      <a:pt x="41718" y="474737"/>
                    </a:cubicBezTo>
                    <a:cubicBezTo>
                      <a:pt x="41718" y="474737"/>
                      <a:pt x="18286" y="429398"/>
                      <a:pt x="33622" y="262234"/>
                    </a:cubicBezTo>
                    <a:cubicBezTo>
                      <a:pt x="37527" y="219562"/>
                      <a:pt x="48195" y="160888"/>
                      <a:pt x="54101" y="111263"/>
                    </a:cubicBezTo>
                    <a:cubicBezTo>
                      <a:pt x="61244" y="46684"/>
                      <a:pt x="-97" y="-179"/>
                      <a:pt x="-97" y="-179"/>
                    </a:cubicBezTo>
                    <a:close/>
                  </a:path>
                </a:pathLst>
              </a:custGeom>
              <a:solidFill>
                <a:srgbClr val="7A797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ADDDEA0-AC9F-AB47-2C0E-183A41095976}"/>
                  </a:ext>
                </a:extLst>
              </p:cNvPr>
              <p:cNvSpPr/>
              <p:nvPr/>
            </p:nvSpPr>
            <p:spPr>
              <a:xfrm>
                <a:off x="7417489" y="1583135"/>
                <a:ext cx="54218" cy="147179"/>
              </a:xfrm>
              <a:custGeom>
                <a:avLst/>
                <a:gdLst>
                  <a:gd name="connsiteX0" fmla="*/ 54122 w 54218"/>
                  <a:gd name="connsiteY0" fmla="*/ -66 h 147179"/>
                  <a:gd name="connsiteX1" fmla="*/ 7164 w 54218"/>
                  <a:gd name="connsiteY1" fmla="*/ 16698 h 147179"/>
                  <a:gd name="connsiteX2" fmla="*/ 14594 w 54218"/>
                  <a:gd name="connsiteY2" fmla="*/ 106328 h 147179"/>
                  <a:gd name="connsiteX3" fmla="*/ 45645 w 54218"/>
                  <a:gd name="connsiteY3" fmla="*/ 147000 h 1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18" h="147179">
                    <a:moveTo>
                      <a:pt x="54122" y="-66"/>
                    </a:moveTo>
                    <a:cubicBezTo>
                      <a:pt x="54122" y="-66"/>
                      <a:pt x="19356" y="-2638"/>
                      <a:pt x="7164" y="16698"/>
                    </a:cubicBezTo>
                    <a:cubicBezTo>
                      <a:pt x="-5028" y="36034"/>
                      <a:pt x="-1409" y="78230"/>
                      <a:pt x="14594" y="106328"/>
                    </a:cubicBezTo>
                    <a:cubicBezTo>
                      <a:pt x="22709" y="121454"/>
                      <a:pt x="33186" y="135189"/>
                      <a:pt x="45645" y="147000"/>
                    </a:cubicBezTo>
                    <a:close/>
                  </a:path>
                </a:pathLst>
              </a:custGeom>
              <a:solidFill>
                <a:srgbClr val="422D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526841A-7307-EB3B-043B-6ABBB57DABAA}"/>
                  </a:ext>
                </a:extLst>
              </p:cNvPr>
              <p:cNvSpPr/>
              <p:nvPr/>
            </p:nvSpPr>
            <p:spPr>
              <a:xfrm>
                <a:off x="7612773" y="1680693"/>
                <a:ext cx="69673" cy="124409"/>
              </a:xfrm>
              <a:custGeom>
                <a:avLst/>
                <a:gdLst>
                  <a:gd name="connsiteX0" fmla="*/ 34765 w 69673"/>
                  <a:gd name="connsiteY0" fmla="*/ 102 h 124409"/>
                  <a:gd name="connsiteX1" fmla="*/ -96 w 69673"/>
                  <a:gd name="connsiteY1" fmla="*/ 38202 h 124409"/>
                  <a:gd name="connsiteX2" fmla="*/ 7809 w 69673"/>
                  <a:gd name="connsiteY2" fmla="*/ 107925 h 124409"/>
                  <a:gd name="connsiteX3" fmla="*/ 24669 w 69673"/>
                  <a:gd name="connsiteY3" fmla="*/ 124118 h 124409"/>
                  <a:gd name="connsiteX4" fmla="*/ 58101 w 69673"/>
                  <a:gd name="connsiteY4" fmla="*/ 87637 h 124409"/>
                  <a:gd name="connsiteX5" fmla="*/ 67055 w 69673"/>
                  <a:gd name="connsiteY5" fmla="*/ 55442 h 124409"/>
                  <a:gd name="connsiteX6" fmla="*/ 34765 w 69673"/>
                  <a:gd name="connsiteY6" fmla="*/ 102 h 1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673" h="124409">
                    <a:moveTo>
                      <a:pt x="34765" y="102"/>
                    </a:moveTo>
                    <a:cubicBezTo>
                      <a:pt x="15001" y="1788"/>
                      <a:pt x="-173" y="18362"/>
                      <a:pt x="-96" y="38202"/>
                    </a:cubicBezTo>
                    <a:lnTo>
                      <a:pt x="7809" y="107925"/>
                    </a:lnTo>
                    <a:cubicBezTo>
                      <a:pt x="7809" y="107925"/>
                      <a:pt x="11238" y="122879"/>
                      <a:pt x="24669" y="124118"/>
                    </a:cubicBezTo>
                    <a:cubicBezTo>
                      <a:pt x="44862" y="125832"/>
                      <a:pt x="51434" y="107639"/>
                      <a:pt x="58101" y="87637"/>
                    </a:cubicBezTo>
                    <a:cubicBezTo>
                      <a:pt x="58578" y="86494"/>
                      <a:pt x="66579" y="57157"/>
                      <a:pt x="67055" y="55442"/>
                    </a:cubicBezTo>
                    <a:cubicBezTo>
                      <a:pt x="74008" y="30201"/>
                      <a:pt x="67626" y="-3612"/>
                      <a:pt x="34765" y="102"/>
                    </a:cubicBezTo>
                    <a:close/>
                  </a:path>
                </a:pathLst>
              </a:custGeom>
              <a:solidFill>
                <a:srgbClr val="FFE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458FB45-D7E9-0DA5-7550-CE4AFADBE645}"/>
                  </a:ext>
                </a:extLst>
              </p:cNvPr>
              <p:cNvSpPr/>
              <p:nvPr/>
            </p:nvSpPr>
            <p:spPr>
              <a:xfrm>
                <a:off x="7444213" y="1561150"/>
                <a:ext cx="284247" cy="394377"/>
              </a:xfrm>
              <a:custGeom>
                <a:avLst/>
                <a:gdLst>
                  <a:gd name="connsiteX0" fmla="*/ 125411 w 284247"/>
                  <a:gd name="connsiteY0" fmla="*/ -179 h 394377"/>
                  <a:gd name="connsiteX1" fmla="*/ 252665 w 284247"/>
                  <a:gd name="connsiteY1" fmla="*/ 12679 h 394377"/>
                  <a:gd name="connsiteX2" fmla="*/ 282287 w 284247"/>
                  <a:gd name="connsiteY2" fmla="*/ 254519 h 394377"/>
                  <a:gd name="connsiteX3" fmla="*/ 283907 w 284247"/>
                  <a:gd name="connsiteY3" fmla="*/ 295762 h 394377"/>
                  <a:gd name="connsiteX4" fmla="*/ 259999 w 284247"/>
                  <a:gd name="connsiteY4" fmla="*/ 343387 h 394377"/>
                  <a:gd name="connsiteX5" fmla="*/ 206659 w 284247"/>
                  <a:gd name="connsiteY5" fmla="*/ 383678 h 394377"/>
                  <a:gd name="connsiteX6" fmla="*/ 170083 w 284247"/>
                  <a:gd name="connsiteY6" fmla="*/ 394060 h 394377"/>
                  <a:gd name="connsiteX7" fmla="*/ 131983 w 284247"/>
                  <a:gd name="connsiteY7" fmla="*/ 387679 h 394377"/>
                  <a:gd name="connsiteX8" fmla="*/ 103408 w 284247"/>
                  <a:gd name="connsiteY8" fmla="*/ 361866 h 394377"/>
                  <a:gd name="connsiteX9" fmla="*/ 15207 w 284247"/>
                  <a:gd name="connsiteY9" fmla="*/ 171937 h 394377"/>
                  <a:gd name="connsiteX10" fmla="*/ 17493 w 284247"/>
                  <a:gd name="connsiteY10" fmla="*/ 47255 h 394377"/>
                  <a:gd name="connsiteX11" fmla="*/ 125411 w 284247"/>
                  <a:gd name="connsiteY11" fmla="*/ -179 h 39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247" h="394377">
                    <a:moveTo>
                      <a:pt x="125411" y="-179"/>
                    </a:moveTo>
                    <a:lnTo>
                      <a:pt x="252665" y="12679"/>
                    </a:lnTo>
                    <a:lnTo>
                      <a:pt x="282287" y="254519"/>
                    </a:lnTo>
                    <a:cubicBezTo>
                      <a:pt x="282287" y="271378"/>
                      <a:pt x="284955" y="281380"/>
                      <a:pt x="283907" y="295762"/>
                    </a:cubicBezTo>
                    <a:cubicBezTo>
                      <a:pt x="282659" y="314203"/>
                      <a:pt x="274048" y="331367"/>
                      <a:pt x="259999" y="343387"/>
                    </a:cubicBezTo>
                    <a:cubicBezTo>
                      <a:pt x="259999" y="343387"/>
                      <a:pt x="234282" y="364438"/>
                      <a:pt x="206659" y="383678"/>
                    </a:cubicBezTo>
                    <a:cubicBezTo>
                      <a:pt x="196048" y="391298"/>
                      <a:pt x="183113" y="394975"/>
                      <a:pt x="170083" y="394060"/>
                    </a:cubicBezTo>
                    <a:cubicBezTo>
                      <a:pt x="156653" y="392346"/>
                      <a:pt x="143032" y="389584"/>
                      <a:pt x="131983" y="387679"/>
                    </a:cubicBezTo>
                    <a:cubicBezTo>
                      <a:pt x="112933" y="384440"/>
                      <a:pt x="103408" y="361866"/>
                      <a:pt x="103408" y="361866"/>
                    </a:cubicBezTo>
                    <a:lnTo>
                      <a:pt x="15207" y="171937"/>
                    </a:lnTo>
                    <a:cubicBezTo>
                      <a:pt x="15207" y="171937"/>
                      <a:pt x="-20703" y="82117"/>
                      <a:pt x="17493" y="47255"/>
                    </a:cubicBezTo>
                    <a:cubicBezTo>
                      <a:pt x="40352" y="25729"/>
                      <a:pt x="125411" y="-179"/>
                      <a:pt x="125411" y="-179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609C75E-D353-8D1C-5272-C15337342411}"/>
                  </a:ext>
                </a:extLst>
              </p:cNvPr>
              <p:cNvSpPr/>
              <p:nvPr/>
            </p:nvSpPr>
            <p:spPr>
              <a:xfrm>
                <a:off x="7421796" y="1466782"/>
                <a:ext cx="375988" cy="312966"/>
              </a:xfrm>
              <a:custGeom>
                <a:avLst/>
                <a:gdLst>
                  <a:gd name="connsiteX0" fmla="*/ 6667 w 375988"/>
                  <a:gd name="connsiteY0" fmla="*/ 129145 h 312966"/>
                  <a:gd name="connsiteX1" fmla="*/ 55911 w 375988"/>
                  <a:gd name="connsiteY1" fmla="*/ 204107 h 312966"/>
                  <a:gd name="connsiteX2" fmla="*/ 161448 w 375988"/>
                  <a:gd name="connsiteY2" fmla="*/ 246017 h 312966"/>
                  <a:gd name="connsiteX3" fmla="*/ 180498 w 375988"/>
                  <a:gd name="connsiteY3" fmla="*/ 210965 h 312966"/>
                  <a:gd name="connsiteX4" fmla="*/ 217455 w 375988"/>
                  <a:gd name="connsiteY4" fmla="*/ 244017 h 312966"/>
                  <a:gd name="connsiteX5" fmla="*/ 232409 w 375988"/>
                  <a:gd name="connsiteY5" fmla="*/ 280974 h 312966"/>
                  <a:gd name="connsiteX6" fmla="*/ 253269 w 375988"/>
                  <a:gd name="connsiteY6" fmla="*/ 305739 h 312966"/>
                  <a:gd name="connsiteX7" fmla="*/ 261365 w 375988"/>
                  <a:gd name="connsiteY7" fmla="*/ 298786 h 312966"/>
                  <a:gd name="connsiteX8" fmla="*/ 292226 w 375988"/>
                  <a:gd name="connsiteY8" fmla="*/ 250303 h 312966"/>
                  <a:gd name="connsiteX9" fmla="*/ 319849 w 375988"/>
                  <a:gd name="connsiteY9" fmla="*/ 284212 h 312966"/>
                  <a:gd name="connsiteX10" fmla="*/ 362426 w 375988"/>
                  <a:gd name="connsiteY10" fmla="*/ 312787 h 312966"/>
                  <a:gd name="connsiteX11" fmla="*/ 367188 w 375988"/>
                  <a:gd name="connsiteY11" fmla="*/ 299929 h 312966"/>
                  <a:gd name="connsiteX12" fmla="*/ 374046 w 375988"/>
                  <a:gd name="connsiteY12" fmla="*/ 241445 h 312966"/>
                  <a:gd name="connsiteX13" fmla="*/ 99345 w 375988"/>
                  <a:gd name="connsiteY13" fmla="*/ 26371 h 312966"/>
                  <a:gd name="connsiteX14" fmla="*/ 6667 w 375988"/>
                  <a:gd name="connsiteY14" fmla="*/ 129145 h 312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988" h="312966">
                    <a:moveTo>
                      <a:pt x="6667" y="129145"/>
                    </a:moveTo>
                    <a:cubicBezTo>
                      <a:pt x="-14383" y="160387"/>
                      <a:pt x="16954" y="183152"/>
                      <a:pt x="55911" y="204107"/>
                    </a:cubicBezTo>
                    <a:cubicBezTo>
                      <a:pt x="60483" y="206488"/>
                      <a:pt x="158686" y="247446"/>
                      <a:pt x="161448" y="246017"/>
                    </a:cubicBezTo>
                    <a:cubicBezTo>
                      <a:pt x="164210" y="244588"/>
                      <a:pt x="169735" y="209632"/>
                      <a:pt x="180498" y="210965"/>
                    </a:cubicBezTo>
                    <a:cubicBezTo>
                      <a:pt x="203739" y="213632"/>
                      <a:pt x="208216" y="223443"/>
                      <a:pt x="217455" y="244017"/>
                    </a:cubicBezTo>
                    <a:lnTo>
                      <a:pt x="232409" y="280974"/>
                    </a:lnTo>
                    <a:cubicBezTo>
                      <a:pt x="236029" y="292785"/>
                      <a:pt x="244411" y="304215"/>
                      <a:pt x="253269" y="305739"/>
                    </a:cubicBezTo>
                    <a:cubicBezTo>
                      <a:pt x="264699" y="307739"/>
                      <a:pt x="260413" y="302405"/>
                      <a:pt x="261365" y="298786"/>
                    </a:cubicBezTo>
                    <a:cubicBezTo>
                      <a:pt x="261365" y="298786"/>
                      <a:pt x="261365" y="249446"/>
                      <a:pt x="292226" y="250303"/>
                    </a:cubicBezTo>
                    <a:cubicBezTo>
                      <a:pt x="318420" y="251161"/>
                      <a:pt x="320801" y="280879"/>
                      <a:pt x="319849" y="284212"/>
                    </a:cubicBezTo>
                    <a:lnTo>
                      <a:pt x="362426" y="312787"/>
                    </a:lnTo>
                    <a:cubicBezTo>
                      <a:pt x="365283" y="311644"/>
                      <a:pt x="366903" y="303262"/>
                      <a:pt x="367188" y="299929"/>
                    </a:cubicBezTo>
                    <a:cubicBezTo>
                      <a:pt x="367855" y="292785"/>
                      <a:pt x="371474" y="265162"/>
                      <a:pt x="374046" y="241445"/>
                    </a:cubicBezTo>
                    <a:cubicBezTo>
                      <a:pt x="394049" y="53326"/>
                      <a:pt x="248126" y="-52973"/>
                      <a:pt x="99345" y="26371"/>
                    </a:cubicBezTo>
                    <a:cubicBezTo>
                      <a:pt x="38862" y="58946"/>
                      <a:pt x="6667" y="129145"/>
                      <a:pt x="6667" y="129145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CDA4648-4466-D6B6-D76E-5C1BA5216946}"/>
                  </a:ext>
                </a:extLst>
              </p:cNvPr>
              <p:cNvSpPr/>
              <p:nvPr/>
            </p:nvSpPr>
            <p:spPr>
              <a:xfrm>
                <a:off x="7678210" y="1683442"/>
                <a:ext cx="78868" cy="124053"/>
              </a:xfrm>
              <a:custGeom>
                <a:avLst/>
                <a:gdLst>
                  <a:gd name="connsiteX0" fmla="*/ 43909 w 78868"/>
                  <a:gd name="connsiteY0" fmla="*/ 116 h 124053"/>
                  <a:gd name="connsiteX1" fmla="*/ 6952 w 78868"/>
                  <a:gd name="connsiteY1" fmla="*/ 51074 h 124053"/>
                  <a:gd name="connsiteX2" fmla="*/ -97 w 78868"/>
                  <a:gd name="connsiteY2" fmla="*/ 96032 h 124053"/>
                  <a:gd name="connsiteX3" fmla="*/ 33717 w 78868"/>
                  <a:gd name="connsiteY3" fmla="*/ 123750 h 124053"/>
                  <a:gd name="connsiteX4" fmla="*/ 67340 w 78868"/>
                  <a:gd name="connsiteY4" fmla="*/ 87269 h 124053"/>
                  <a:gd name="connsiteX5" fmla="*/ 76199 w 78868"/>
                  <a:gd name="connsiteY5" fmla="*/ 55075 h 124053"/>
                  <a:gd name="connsiteX6" fmla="*/ 43909 w 78868"/>
                  <a:gd name="connsiteY6" fmla="*/ 116 h 12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68" h="124053">
                    <a:moveTo>
                      <a:pt x="43909" y="116"/>
                    </a:moveTo>
                    <a:cubicBezTo>
                      <a:pt x="9143" y="4021"/>
                      <a:pt x="6952" y="51074"/>
                      <a:pt x="6952" y="51074"/>
                    </a:cubicBezTo>
                    <a:lnTo>
                      <a:pt x="-97" y="96032"/>
                    </a:lnTo>
                    <a:cubicBezTo>
                      <a:pt x="-97" y="96032"/>
                      <a:pt x="20382" y="122512"/>
                      <a:pt x="33717" y="123750"/>
                    </a:cubicBezTo>
                    <a:cubicBezTo>
                      <a:pt x="54005" y="125560"/>
                      <a:pt x="60577" y="107272"/>
                      <a:pt x="67340" y="87269"/>
                    </a:cubicBezTo>
                    <a:cubicBezTo>
                      <a:pt x="67340" y="86126"/>
                      <a:pt x="75722" y="56885"/>
                      <a:pt x="76199" y="55075"/>
                    </a:cubicBezTo>
                    <a:cubicBezTo>
                      <a:pt x="83247" y="30215"/>
                      <a:pt x="76865" y="-3694"/>
                      <a:pt x="43909" y="116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C603491-E0DA-2345-014E-BA59DEB509C9}"/>
                  </a:ext>
                </a:extLst>
              </p:cNvPr>
              <p:cNvSpPr/>
              <p:nvPr/>
            </p:nvSpPr>
            <p:spPr>
              <a:xfrm>
                <a:off x="7612297" y="1855326"/>
                <a:ext cx="486122" cy="843490"/>
              </a:xfrm>
              <a:custGeom>
                <a:avLst/>
                <a:gdLst>
                  <a:gd name="connsiteX0" fmla="*/ 47528 w 486122"/>
                  <a:gd name="connsiteY0" fmla="*/ 827976 h 843490"/>
                  <a:gd name="connsiteX1" fmla="*/ 123061 w 486122"/>
                  <a:gd name="connsiteY1" fmla="*/ 843311 h 843490"/>
                  <a:gd name="connsiteX2" fmla="*/ 145255 w 486122"/>
                  <a:gd name="connsiteY2" fmla="*/ 822261 h 843490"/>
                  <a:gd name="connsiteX3" fmla="*/ 338612 w 486122"/>
                  <a:gd name="connsiteY3" fmla="*/ 521462 h 843490"/>
                  <a:gd name="connsiteX4" fmla="*/ 481487 w 486122"/>
                  <a:gd name="connsiteY4" fmla="*/ 171037 h 843490"/>
                  <a:gd name="connsiteX5" fmla="*/ 466914 w 486122"/>
                  <a:gd name="connsiteY5" fmla="*/ 43592 h 843490"/>
                  <a:gd name="connsiteX6" fmla="*/ 310895 w 486122"/>
                  <a:gd name="connsiteY6" fmla="*/ 48831 h 843490"/>
                  <a:gd name="connsiteX7" fmla="*/ 180021 w 486122"/>
                  <a:gd name="connsiteY7" fmla="*/ 412305 h 843490"/>
                  <a:gd name="connsiteX8" fmla="*/ -97 w 486122"/>
                  <a:gd name="connsiteY8" fmla="*/ 765873 h 843490"/>
                  <a:gd name="connsiteX9" fmla="*/ 47528 w 486122"/>
                  <a:gd name="connsiteY9" fmla="*/ 827976 h 84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6122" h="843490">
                    <a:moveTo>
                      <a:pt x="47528" y="827976"/>
                    </a:moveTo>
                    <a:cubicBezTo>
                      <a:pt x="65816" y="840835"/>
                      <a:pt x="123061" y="843311"/>
                      <a:pt x="123061" y="843311"/>
                    </a:cubicBezTo>
                    <a:cubicBezTo>
                      <a:pt x="130891" y="836768"/>
                      <a:pt x="138311" y="829738"/>
                      <a:pt x="145255" y="822261"/>
                    </a:cubicBezTo>
                    <a:cubicBezTo>
                      <a:pt x="206501" y="757110"/>
                      <a:pt x="289844" y="604329"/>
                      <a:pt x="338612" y="521462"/>
                    </a:cubicBezTo>
                    <a:cubicBezTo>
                      <a:pt x="410336" y="399923"/>
                      <a:pt x="481487" y="171037"/>
                      <a:pt x="481487" y="171037"/>
                    </a:cubicBezTo>
                    <a:cubicBezTo>
                      <a:pt x="485488" y="160655"/>
                      <a:pt x="494156" y="77120"/>
                      <a:pt x="466914" y="43592"/>
                    </a:cubicBezTo>
                    <a:cubicBezTo>
                      <a:pt x="423480" y="-9938"/>
                      <a:pt x="339565" y="-21273"/>
                      <a:pt x="310895" y="48831"/>
                    </a:cubicBezTo>
                    <a:cubicBezTo>
                      <a:pt x="272318" y="143033"/>
                      <a:pt x="236314" y="288290"/>
                      <a:pt x="180021" y="412305"/>
                    </a:cubicBezTo>
                    <a:cubicBezTo>
                      <a:pt x="132682" y="515651"/>
                      <a:pt x="-97" y="765873"/>
                      <a:pt x="-97" y="765873"/>
                    </a:cubicBezTo>
                    <a:cubicBezTo>
                      <a:pt x="-97" y="765873"/>
                      <a:pt x="4761" y="797972"/>
                      <a:pt x="47528" y="827976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6143A2C-EE8E-3F31-3B86-9C5413D5CE53}"/>
                  </a:ext>
                </a:extLst>
              </p:cNvPr>
              <p:cNvSpPr/>
              <p:nvPr/>
            </p:nvSpPr>
            <p:spPr>
              <a:xfrm>
                <a:off x="4747630" y="1746232"/>
                <a:ext cx="521992" cy="618923"/>
              </a:xfrm>
              <a:custGeom>
                <a:avLst/>
                <a:gdLst>
                  <a:gd name="connsiteX0" fmla="*/ 422265 w 521992"/>
                  <a:gd name="connsiteY0" fmla="*/ 599218 h 618923"/>
                  <a:gd name="connsiteX1" fmla="*/ 374640 w 521992"/>
                  <a:gd name="connsiteY1" fmla="*/ 618744 h 618923"/>
                  <a:gd name="connsiteX2" fmla="*/ 263197 w 521992"/>
                  <a:gd name="connsiteY2" fmla="*/ 487014 h 618923"/>
                  <a:gd name="connsiteX3" fmla="*/ 34025 w 521992"/>
                  <a:gd name="connsiteY3" fmla="*/ 182214 h 618923"/>
                  <a:gd name="connsiteX4" fmla="*/ 20405 w 521992"/>
                  <a:gd name="connsiteY4" fmla="*/ 39339 h 618923"/>
                  <a:gd name="connsiteX5" fmla="*/ 102606 w 521992"/>
                  <a:gd name="connsiteY5" fmla="*/ 1239 h 618923"/>
                  <a:gd name="connsiteX6" fmla="*/ 195474 w 521992"/>
                  <a:gd name="connsiteY6" fmla="*/ 63151 h 618923"/>
                  <a:gd name="connsiteX7" fmla="*/ 372449 w 521992"/>
                  <a:gd name="connsiteY7" fmla="*/ 339376 h 618923"/>
                  <a:gd name="connsiteX8" fmla="*/ 521896 w 521992"/>
                  <a:gd name="connsiteY8" fmla="*/ 597885 h 618923"/>
                  <a:gd name="connsiteX9" fmla="*/ 422265 w 521992"/>
                  <a:gd name="connsiteY9" fmla="*/ 599218 h 618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1992" h="618923">
                    <a:moveTo>
                      <a:pt x="422265" y="599218"/>
                    </a:moveTo>
                    <a:cubicBezTo>
                      <a:pt x="384831" y="604457"/>
                      <a:pt x="374640" y="618744"/>
                      <a:pt x="374640" y="618744"/>
                    </a:cubicBezTo>
                    <a:cubicBezTo>
                      <a:pt x="330948" y="580816"/>
                      <a:pt x="293353" y="536391"/>
                      <a:pt x="263197" y="487014"/>
                    </a:cubicBezTo>
                    <a:cubicBezTo>
                      <a:pt x="177472" y="351187"/>
                      <a:pt x="34025" y="182214"/>
                      <a:pt x="34025" y="182214"/>
                    </a:cubicBezTo>
                    <a:cubicBezTo>
                      <a:pt x="34025" y="182214"/>
                      <a:pt x="-32650" y="100870"/>
                      <a:pt x="20405" y="39339"/>
                    </a:cubicBezTo>
                    <a:cubicBezTo>
                      <a:pt x="37740" y="19527"/>
                      <a:pt x="71840" y="-6572"/>
                      <a:pt x="102606" y="1239"/>
                    </a:cubicBezTo>
                    <a:cubicBezTo>
                      <a:pt x="126323" y="7430"/>
                      <a:pt x="174615" y="22956"/>
                      <a:pt x="195474" y="63151"/>
                    </a:cubicBezTo>
                    <a:cubicBezTo>
                      <a:pt x="216334" y="103347"/>
                      <a:pt x="295391" y="212122"/>
                      <a:pt x="372449" y="339376"/>
                    </a:cubicBezTo>
                    <a:cubicBezTo>
                      <a:pt x="409882" y="400908"/>
                      <a:pt x="521896" y="597885"/>
                      <a:pt x="521896" y="597885"/>
                    </a:cubicBezTo>
                    <a:cubicBezTo>
                      <a:pt x="521896" y="597885"/>
                      <a:pt x="446077" y="595884"/>
                      <a:pt x="422265" y="59921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4B51C93-ADB6-00A1-2EFD-303D3518ED14}"/>
                  </a:ext>
                </a:extLst>
              </p:cNvPr>
              <p:cNvSpPr/>
              <p:nvPr/>
            </p:nvSpPr>
            <p:spPr>
              <a:xfrm>
                <a:off x="5128874" y="2311884"/>
                <a:ext cx="235060" cy="141814"/>
              </a:xfrm>
              <a:custGeom>
                <a:avLst/>
                <a:gdLst>
                  <a:gd name="connsiteX0" fmla="*/ 94456 w 235060"/>
                  <a:gd name="connsiteY0" fmla="*/ 514 h 141814"/>
                  <a:gd name="connsiteX1" fmla="*/ 163607 w 235060"/>
                  <a:gd name="connsiteY1" fmla="*/ 25946 h 141814"/>
                  <a:gd name="connsiteX2" fmla="*/ 234473 w 235060"/>
                  <a:gd name="connsiteY2" fmla="*/ 117862 h 141814"/>
                  <a:gd name="connsiteX3" fmla="*/ 158273 w 235060"/>
                  <a:gd name="connsiteY3" fmla="*/ 131293 h 141814"/>
                  <a:gd name="connsiteX4" fmla="*/ 71120 w 235060"/>
                  <a:gd name="connsiteY4" fmla="*/ 70904 h 141814"/>
                  <a:gd name="connsiteX5" fmla="*/ 26638 w 235060"/>
                  <a:gd name="connsiteY5" fmla="*/ 66618 h 141814"/>
                  <a:gd name="connsiteX6" fmla="*/ -32 w 235060"/>
                  <a:gd name="connsiteY6" fmla="*/ 38614 h 141814"/>
                  <a:gd name="connsiteX7" fmla="*/ 94456 w 235060"/>
                  <a:gd name="connsiteY7" fmla="*/ 514 h 141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060" h="141814">
                    <a:moveTo>
                      <a:pt x="94456" y="514"/>
                    </a:moveTo>
                    <a:cubicBezTo>
                      <a:pt x="103981" y="1753"/>
                      <a:pt x="143319" y="4896"/>
                      <a:pt x="163607" y="25946"/>
                    </a:cubicBezTo>
                    <a:cubicBezTo>
                      <a:pt x="181514" y="44520"/>
                      <a:pt x="240950" y="104718"/>
                      <a:pt x="234473" y="117862"/>
                    </a:cubicBezTo>
                    <a:cubicBezTo>
                      <a:pt x="222758" y="141770"/>
                      <a:pt x="176752" y="150152"/>
                      <a:pt x="158273" y="131293"/>
                    </a:cubicBezTo>
                    <a:cubicBezTo>
                      <a:pt x="130555" y="109309"/>
                      <a:pt x="101438" y="89135"/>
                      <a:pt x="71120" y="70904"/>
                    </a:cubicBezTo>
                    <a:cubicBezTo>
                      <a:pt x="50164" y="59664"/>
                      <a:pt x="43783" y="53759"/>
                      <a:pt x="26638" y="66618"/>
                    </a:cubicBezTo>
                    <a:cubicBezTo>
                      <a:pt x="14541" y="75667"/>
                      <a:pt x="1968" y="43472"/>
                      <a:pt x="-32" y="38614"/>
                    </a:cubicBezTo>
                    <a:cubicBezTo>
                      <a:pt x="-2032" y="33756"/>
                      <a:pt x="42735" y="-5867"/>
                      <a:pt x="94456" y="514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9F49031-30C0-2CD6-F05C-231EAD8FE97B}"/>
                  </a:ext>
                </a:extLst>
              </p:cNvPr>
              <p:cNvSpPr/>
              <p:nvPr/>
            </p:nvSpPr>
            <p:spPr>
              <a:xfrm>
                <a:off x="5099698" y="2328675"/>
                <a:ext cx="96487" cy="88512"/>
              </a:xfrm>
              <a:custGeom>
                <a:avLst/>
                <a:gdLst>
                  <a:gd name="connsiteX0" fmla="*/ 62577 w 96487"/>
                  <a:gd name="connsiteY0" fmla="*/ -179 h 88512"/>
                  <a:gd name="connsiteX1" fmla="*/ 24477 w 96487"/>
                  <a:gd name="connsiteY1" fmla="*/ 26681 h 88512"/>
                  <a:gd name="connsiteX2" fmla="*/ 1998 w 96487"/>
                  <a:gd name="connsiteY2" fmla="*/ 66210 h 88512"/>
                  <a:gd name="connsiteX3" fmla="*/ 1331 w 96487"/>
                  <a:gd name="connsiteY3" fmla="*/ 75735 h 88512"/>
                  <a:gd name="connsiteX4" fmla="*/ 32573 w 96487"/>
                  <a:gd name="connsiteY4" fmla="*/ 85260 h 88512"/>
                  <a:gd name="connsiteX5" fmla="*/ 56957 w 96487"/>
                  <a:gd name="connsiteY5" fmla="*/ 51351 h 88512"/>
                  <a:gd name="connsiteX6" fmla="*/ 96391 w 96487"/>
                  <a:gd name="connsiteY6" fmla="*/ 42874 h 8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487" h="88512">
                    <a:moveTo>
                      <a:pt x="62577" y="-179"/>
                    </a:moveTo>
                    <a:cubicBezTo>
                      <a:pt x="62577" y="-179"/>
                      <a:pt x="26191" y="17061"/>
                      <a:pt x="24477" y="26681"/>
                    </a:cubicBezTo>
                    <a:cubicBezTo>
                      <a:pt x="20076" y="41397"/>
                      <a:pt x="12390" y="54913"/>
                      <a:pt x="1998" y="66210"/>
                    </a:cubicBezTo>
                    <a:cubicBezTo>
                      <a:pt x="-2288" y="69544"/>
                      <a:pt x="1331" y="75735"/>
                      <a:pt x="1331" y="75735"/>
                    </a:cubicBezTo>
                    <a:cubicBezTo>
                      <a:pt x="1331" y="75735"/>
                      <a:pt x="9047" y="95832"/>
                      <a:pt x="32573" y="85260"/>
                    </a:cubicBezTo>
                    <a:cubicBezTo>
                      <a:pt x="45241" y="79640"/>
                      <a:pt x="51623" y="58780"/>
                      <a:pt x="56957" y="51351"/>
                    </a:cubicBezTo>
                    <a:cubicBezTo>
                      <a:pt x="70102" y="33920"/>
                      <a:pt x="96391" y="42874"/>
                      <a:pt x="96391" y="42874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EF47D10-4BBA-1ECE-7F80-8E2A767A5F68}"/>
                  </a:ext>
                </a:extLst>
              </p:cNvPr>
              <p:cNvSpPr/>
              <p:nvPr/>
            </p:nvSpPr>
            <p:spPr>
              <a:xfrm>
                <a:off x="4575346" y="1683985"/>
                <a:ext cx="255650" cy="431615"/>
              </a:xfrm>
              <a:custGeom>
                <a:avLst/>
                <a:gdLst>
                  <a:gd name="connsiteX0" fmla="*/ 13143 w 255650"/>
                  <a:gd name="connsiteY0" fmla="*/ 28529 h 431615"/>
                  <a:gd name="connsiteX1" fmla="*/ 123728 w 255650"/>
                  <a:gd name="connsiteY1" fmla="*/ 1192 h 431615"/>
                  <a:gd name="connsiteX2" fmla="*/ 255554 w 255650"/>
                  <a:gd name="connsiteY2" fmla="*/ 80916 h 431615"/>
                  <a:gd name="connsiteX3" fmla="*/ 226503 w 255650"/>
                  <a:gd name="connsiteY3" fmla="*/ 236840 h 431615"/>
                  <a:gd name="connsiteX4" fmla="*/ 60196 w 255650"/>
                  <a:gd name="connsiteY4" fmla="*/ 431436 h 431615"/>
                  <a:gd name="connsiteX5" fmla="*/ -97 w 255650"/>
                  <a:gd name="connsiteY5" fmla="*/ 240936 h 431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650" h="431615">
                    <a:moveTo>
                      <a:pt x="13143" y="28529"/>
                    </a:moveTo>
                    <a:cubicBezTo>
                      <a:pt x="13143" y="28529"/>
                      <a:pt x="85628" y="-7571"/>
                      <a:pt x="123728" y="1192"/>
                    </a:cubicBezTo>
                    <a:cubicBezTo>
                      <a:pt x="161828" y="9955"/>
                      <a:pt x="255554" y="80916"/>
                      <a:pt x="255554" y="80916"/>
                    </a:cubicBezTo>
                    <a:cubicBezTo>
                      <a:pt x="255554" y="80916"/>
                      <a:pt x="217454" y="236936"/>
                      <a:pt x="226503" y="236840"/>
                    </a:cubicBezTo>
                    <a:cubicBezTo>
                      <a:pt x="272794" y="236269"/>
                      <a:pt x="60196" y="431436"/>
                      <a:pt x="60196" y="431436"/>
                    </a:cubicBezTo>
                    <a:lnTo>
                      <a:pt x="-97" y="240936"/>
                    </a:lnTo>
                    <a:close/>
                  </a:path>
                </a:pathLst>
              </a:custGeom>
              <a:solidFill>
                <a:srgbClr val="EDED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3AA9B3A-A555-CEF1-115F-698C4B379F11}"/>
                  </a:ext>
                </a:extLst>
              </p:cNvPr>
              <p:cNvSpPr/>
              <p:nvPr/>
            </p:nvSpPr>
            <p:spPr>
              <a:xfrm>
                <a:off x="4673943" y="1594678"/>
                <a:ext cx="181723" cy="248983"/>
              </a:xfrm>
              <a:custGeom>
                <a:avLst/>
                <a:gdLst>
                  <a:gd name="connsiteX0" fmla="*/ 64850 w 181723"/>
                  <a:gd name="connsiteY0" fmla="*/ 248804 h 248983"/>
                  <a:gd name="connsiteX1" fmla="*/ 10177 w 181723"/>
                  <a:gd name="connsiteY1" fmla="*/ 82021 h 248983"/>
                  <a:gd name="connsiteX2" fmla="*/ 134002 w 181723"/>
                  <a:gd name="connsiteY2" fmla="*/ -179 h 248983"/>
                  <a:gd name="connsiteX3" fmla="*/ 181627 w 181723"/>
                  <a:gd name="connsiteY3" fmla="*/ 137838 h 248983"/>
                  <a:gd name="connsiteX4" fmla="*/ 120381 w 181723"/>
                  <a:gd name="connsiteY4" fmla="*/ 194131 h 248983"/>
                  <a:gd name="connsiteX5" fmla="*/ 64850 w 181723"/>
                  <a:gd name="connsiteY5" fmla="*/ 248804 h 2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723" h="248983">
                    <a:moveTo>
                      <a:pt x="64850" y="248804"/>
                    </a:moveTo>
                    <a:cubicBezTo>
                      <a:pt x="-15255" y="234612"/>
                      <a:pt x="-4492" y="138314"/>
                      <a:pt x="10177" y="82021"/>
                    </a:cubicBezTo>
                    <a:lnTo>
                      <a:pt x="134002" y="-179"/>
                    </a:lnTo>
                    <a:lnTo>
                      <a:pt x="181627" y="137838"/>
                    </a:lnTo>
                    <a:cubicBezTo>
                      <a:pt x="181627" y="137838"/>
                      <a:pt x="140003" y="187177"/>
                      <a:pt x="120381" y="194131"/>
                    </a:cubicBezTo>
                    <a:cubicBezTo>
                      <a:pt x="83234" y="207275"/>
                      <a:pt x="64850" y="248804"/>
                      <a:pt x="64850" y="248804"/>
                    </a:cubicBezTo>
                    <a:close/>
                  </a:path>
                </a:pathLst>
              </a:custGeom>
              <a:solidFill>
                <a:srgbClr val="E8C5A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61CEF898-19FB-94B7-2602-7E7B3B7BE63C}"/>
                  </a:ext>
                </a:extLst>
              </p:cNvPr>
              <p:cNvSpPr/>
              <p:nvPr/>
            </p:nvSpPr>
            <p:spPr>
              <a:xfrm>
                <a:off x="4745270" y="1756698"/>
                <a:ext cx="74552" cy="148326"/>
              </a:xfrm>
              <a:custGeom>
                <a:avLst/>
                <a:gdLst>
                  <a:gd name="connsiteX0" fmla="*/ 7715 w 74552"/>
                  <a:gd name="connsiteY0" fmla="*/ 73925 h 148326"/>
                  <a:gd name="connsiteX1" fmla="*/ 1143 w 74552"/>
                  <a:gd name="connsiteY1" fmla="*/ 94785 h 148326"/>
                  <a:gd name="connsiteX2" fmla="*/ 10668 w 74552"/>
                  <a:gd name="connsiteY2" fmla="*/ 141362 h 148326"/>
                  <a:gd name="connsiteX3" fmla="*/ 28099 w 74552"/>
                  <a:gd name="connsiteY3" fmla="*/ 134028 h 148326"/>
                  <a:gd name="connsiteX4" fmla="*/ 66675 w 74552"/>
                  <a:gd name="connsiteY4" fmla="*/ 54970 h 148326"/>
                  <a:gd name="connsiteX5" fmla="*/ 67437 w 74552"/>
                  <a:gd name="connsiteY5" fmla="*/ -179 h 148326"/>
                  <a:gd name="connsiteX6" fmla="*/ 56579 w 74552"/>
                  <a:gd name="connsiteY6" fmla="*/ 22681 h 148326"/>
                  <a:gd name="connsiteX7" fmla="*/ 7715 w 74552"/>
                  <a:gd name="connsiteY7" fmla="*/ 73925 h 148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552" h="148326">
                    <a:moveTo>
                      <a:pt x="7715" y="73925"/>
                    </a:moveTo>
                    <a:cubicBezTo>
                      <a:pt x="-2477" y="76592"/>
                      <a:pt x="-286" y="87355"/>
                      <a:pt x="1143" y="94785"/>
                    </a:cubicBezTo>
                    <a:lnTo>
                      <a:pt x="10668" y="141362"/>
                    </a:lnTo>
                    <a:cubicBezTo>
                      <a:pt x="14097" y="155364"/>
                      <a:pt x="23050" y="145077"/>
                      <a:pt x="28099" y="134028"/>
                    </a:cubicBezTo>
                    <a:lnTo>
                      <a:pt x="66675" y="54970"/>
                    </a:lnTo>
                    <a:cubicBezTo>
                      <a:pt x="83725" y="12013"/>
                      <a:pt x="67437" y="-179"/>
                      <a:pt x="67437" y="-179"/>
                    </a:cubicBezTo>
                    <a:cubicBezTo>
                      <a:pt x="64284" y="7650"/>
                      <a:pt x="60655" y="15289"/>
                      <a:pt x="56579" y="22681"/>
                    </a:cubicBezTo>
                    <a:cubicBezTo>
                      <a:pt x="47530" y="39349"/>
                      <a:pt x="36766" y="66019"/>
                      <a:pt x="7715" y="739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6FFA5B5-88FD-CAB0-DBF3-1ED716F2DE2C}"/>
                  </a:ext>
                </a:extLst>
              </p:cNvPr>
              <p:cNvSpPr/>
              <p:nvPr/>
            </p:nvSpPr>
            <p:spPr>
              <a:xfrm>
                <a:off x="4165841" y="1671069"/>
                <a:ext cx="768727" cy="738455"/>
              </a:xfrm>
              <a:custGeom>
                <a:avLst/>
                <a:gdLst>
                  <a:gd name="connsiteX0" fmla="*/ 50411 w 768727"/>
                  <a:gd name="connsiteY0" fmla="*/ 488072 h 738455"/>
                  <a:gd name="connsiteX1" fmla="*/ 112133 w 768727"/>
                  <a:gd name="connsiteY1" fmla="*/ 390822 h 738455"/>
                  <a:gd name="connsiteX2" fmla="*/ 145852 w 768727"/>
                  <a:gd name="connsiteY2" fmla="*/ 265473 h 738455"/>
                  <a:gd name="connsiteX3" fmla="*/ 253960 w 768727"/>
                  <a:gd name="connsiteY3" fmla="*/ 61257 h 738455"/>
                  <a:gd name="connsiteX4" fmla="*/ 531424 w 768727"/>
                  <a:gd name="connsiteY4" fmla="*/ 2107 h 738455"/>
                  <a:gd name="connsiteX5" fmla="*/ 524470 w 768727"/>
                  <a:gd name="connsiteY5" fmla="*/ -179 h 738455"/>
                  <a:gd name="connsiteX6" fmla="*/ 491704 w 768727"/>
                  <a:gd name="connsiteY6" fmla="*/ 110787 h 738455"/>
                  <a:gd name="connsiteX7" fmla="*/ 517231 w 768727"/>
                  <a:gd name="connsiteY7" fmla="*/ 348912 h 738455"/>
                  <a:gd name="connsiteX8" fmla="*/ 597432 w 768727"/>
                  <a:gd name="connsiteY8" fmla="*/ 295477 h 738455"/>
                  <a:gd name="connsiteX9" fmla="*/ 630674 w 768727"/>
                  <a:gd name="connsiteY9" fmla="*/ 57352 h 738455"/>
                  <a:gd name="connsiteX10" fmla="*/ 768406 w 768727"/>
                  <a:gd name="connsiteY10" fmla="*/ 158602 h 738455"/>
                  <a:gd name="connsiteX11" fmla="*/ 523137 w 768727"/>
                  <a:gd name="connsiteY11" fmla="*/ 516742 h 738455"/>
                  <a:gd name="connsiteX12" fmla="*/ 436555 w 768727"/>
                  <a:gd name="connsiteY12" fmla="*/ 628185 h 738455"/>
                  <a:gd name="connsiteX13" fmla="*/ 492942 w 768727"/>
                  <a:gd name="connsiteY13" fmla="*/ 735722 h 738455"/>
                  <a:gd name="connsiteX14" fmla="*/ 406170 w 768727"/>
                  <a:gd name="connsiteY14" fmla="*/ 626185 h 738455"/>
                  <a:gd name="connsiteX15" fmla="*/ 291870 w 768727"/>
                  <a:gd name="connsiteY15" fmla="*/ 639520 h 738455"/>
                  <a:gd name="connsiteX16" fmla="*/ 198334 w 768727"/>
                  <a:gd name="connsiteY16" fmla="*/ 669428 h 738455"/>
                  <a:gd name="connsiteX17" fmla="*/ 167473 w 768727"/>
                  <a:gd name="connsiteY17" fmla="*/ 704385 h 738455"/>
                  <a:gd name="connsiteX18" fmla="*/ 58412 w 768727"/>
                  <a:gd name="connsiteY18" fmla="*/ 667333 h 738455"/>
                  <a:gd name="connsiteX19" fmla="*/ 1262 w 768727"/>
                  <a:gd name="connsiteY19" fmla="*/ 661141 h 738455"/>
                  <a:gd name="connsiteX20" fmla="*/ 50411 w 768727"/>
                  <a:gd name="connsiteY20" fmla="*/ 488072 h 73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8727" h="738455">
                    <a:moveTo>
                      <a:pt x="50411" y="488072"/>
                    </a:moveTo>
                    <a:cubicBezTo>
                      <a:pt x="75938" y="418349"/>
                      <a:pt x="90987" y="442447"/>
                      <a:pt x="112133" y="390822"/>
                    </a:cubicBezTo>
                    <a:cubicBezTo>
                      <a:pt x="126420" y="355865"/>
                      <a:pt x="137850" y="294619"/>
                      <a:pt x="145852" y="265473"/>
                    </a:cubicBezTo>
                    <a:cubicBezTo>
                      <a:pt x="194334" y="88022"/>
                      <a:pt x="253960" y="61257"/>
                      <a:pt x="253960" y="61257"/>
                    </a:cubicBezTo>
                    <a:cubicBezTo>
                      <a:pt x="332923" y="8584"/>
                      <a:pt x="531424" y="2107"/>
                      <a:pt x="531424" y="2107"/>
                    </a:cubicBezTo>
                    <a:lnTo>
                      <a:pt x="524470" y="-179"/>
                    </a:lnTo>
                    <a:cubicBezTo>
                      <a:pt x="513040" y="6774"/>
                      <a:pt x="492942" y="-2085"/>
                      <a:pt x="491704" y="110787"/>
                    </a:cubicBezTo>
                    <a:cubicBezTo>
                      <a:pt x="491038" y="165175"/>
                      <a:pt x="529804" y="450639"/>
                      <a:pt x="517231" y="348912"/>
                    </a:cubicBezTo>
                    <a:cubicBezTo>
                      <a:pt x="506373" y="263187"/>
                      <a:pt x="563999" y="337672"/>
                      <a:pt x="597432" y="295477"/>
                    </a:cubicBezTo>
                    <a:cubicBezTo>
                      <a:pt x="661535" y="214514"/>
                      <a:pt x="638961" y="95452"/>
                      <a:pt x="630674" y="57352"/>
                    </a:cubicBezTo>
                    <a:cubicBezTo>
                      <a:pt x="651439" y="72401"/>
                      <a:pt x="774597" y="124884"/>
                      <a:pt x="768406" y="158602"/>
                    </a:cubicBezTo>
                    <a:cubicBezTo>
                      <a:pt x="754785" y="233945"/>
                      <a:pt x="738307" y="316051"/>
                      <a:pt x="523137" y="516742"/>
                    </a:cubicBezTo>
                    <a:cubicBezTo>
                      <a:pt x="515612" y="523791"/>
                      <a:pt x="440460" y="595419"/>
                      <a:pt x="436555" y="628185"/>
                    </a:cubicBezTo>
                    <a:cubicBezTo>
                      <a:pt x="434078" y="648568"/>
                      <a:pt x="492942" y="735722"/>
                      <a:pt x="492942" y="735722"/>
                    </a:cubicBezTo>
                    <a:cubicBezTo>
                      <a:pt x="486084" y="759820"/>
                      <a:pt x="445984" y="604944"/>
                      <a:pt x="406170" y="626185"/>
                    </a:cubicBezTo>
                    <a:cubicBezTo>
                      <a:pt x="375309" y="642663"/>
                      <a:pt x="291870" y="639520"/>
                      <a:pt x="291870" y="639520"/>
                    </a:cubicBezTo>
                    <a:cubicBezTo>
                      <a:pt x="291870" y="639520"/>
                      <a:pt x="217575" y="639043"/>
                      <a:pt x="198334" y="669428"/>
                    </a:cubicBezTo>
                    <a:cubicBezTo>
                      <a:pt x="189152" y="682011"/>
                      <a:pt x="178818" y="693717"/>
                      <a:pt x="167473" y="704385"/>
                    </a:cubicBezTo>
                    <a:cubicBezTo>
                      <a:pt x="70604" y="704385"/>
                      <a:pt x="112419" y="708100"/>
                      <a:pt x="58412" y="667333"/>
                    </a:cubicBezTo>
                    <a:cubicBezTo>
                      <a:pt x="9930" y="630566"/>
                      <a:pt x="1262" y="661141"/>
                      <a:pt x="1262" y="661141"/>
                    </a:cubicBezTo>
                    <a:cubicBezTo>
                      <a:pt x="-6358" y="644854"/>
                      <a:pt x="19169" y="573226"/>
                      <a:pt x="50411" y="4880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0B180C-7B38-3979-FF4F-12EE02D986FE}"/>
                  </a:ext>
                </a:extLst>
              </p:cNvPr>
              <p:cNvSpPr/>
              <p:nvPr/>
            </p:nvSpPr>
            <p:spPr>
              <a:xfrm>
                <a:off x="5001685" y="1486646"/>
                <a:ext cx="54314" cy="147179"/>
              </a:xfrm>
              <a:custGeom>
                <a:avLst/>
                <a:gdLst>
                  <a:gd name="connsiteX0" fmla="*/ -97 w 54314"/>
                  <a:gd name="connsiteY0" fmla="*/ -66 h 147179"/>
                  <a:gd name="connsiteX1" fmla="*/ 46956 w 54314"/>
                  <a:gd name="connsiteY1" fmla="*/ 16698 h 147179"/>
                  <a:gd name="connsiteX2" fmla="*/ 39527 w 54314"/>
                  <a:gd name="connsiteY2" fmla="*/ 106328 h 147179"/>
                  <a:gd name="connsiteX3" fmla="*/ 8380 w 54314"/>
                  <a:gd name="connsiteY3" fmla="*/ 147000 h 14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14" h="147179">
                    <a:moveTo>
                      <a:pt x="-97" y="-66"/>
                    </a:moveTo>
                    <a:cubicBezTo>
                      <a:pt x="-97" y="-66"/>
                      <a:pt x="34764" y="-2638"/>
                      <a:pt x="46956" y="16698"/>
                    </a:cubicBezTo>
                    <a:cubicBezTo>
                      <a:pt x="59149" y="36034"/>
                      <a:pt x="55529" y="78325"/>
                      <a:pt x="39527" y="106328"/>
                    </a:cubicBezTo>
                    <a:cubicBezTo>
                      <a:pt x="31440" y="121492"/>
                      <a:pt x="20915" y="135237"/>
                      <a:pt x="8380" y="147000"/>
                    </a:cubicBezTo>
                    <a:close/>
                  </a:path>
                </a:pathLst>
              </a:custGeom>
              <a:solidFill>
                <a:srgbClr val="422D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7D1F08A-CF43-3141-0087-866ACF043806}"/>
                  </a:ext>
                </a:extLst>
              </p:cNvPr>
              <p:cNvSpPr/>
              <p:nvPr/>
            </p:nvSpPr>
            <p:spPr>
              <a:xfrm>
                <a:off x="4790990" y="1584284"/>
                <a:ext cx="69725" cy="124425"/>
              </a:xfrm>
              <a:custGeom>
                <a:avLst/>
                <a:gdLst>
                  <a:gd name="connsiteX0" fmla="*/ 34766 w 69725"/>
                  <a:gd name="connsiteY0" fmla="*/ 119 h 124425"/>
                  <a:gd name="connsiteX1" fmla="*/ 69628 w 69725"/>
                  <a:gd name="connsiteY1" fmla="*/ 38219 h 124425"/>
                  <a:gd name="connsiteX2" fmla="*/ 61722 w 69725"/>
                  <a:gd name="connsiteY2" fmla="*/ 107941 h 124425"/>
                  <a:gd name="connsiteX3" fmla="*/ 44863 w 69725"/>
                  <a:gd name="connsiteY3" fmla="*/ 124134 h 124425"/>
                  <a:gd name="connsiteX4" fmla="*/ 11335 w 69725"/>
                  <a:gd name="connsiteY4" fmla="*/ 87653 h 124425"/>
                  <a:gd name="connsiteX5" fmla="*/ 2477 w 69725"/>
                  <a:gd name="connsiteY5" fmla="*/ 55459 h 124425"/>
                  <a:gd name="connsiteX6" fmla="*/ 34766 w 69725"/>
                  <a:gd name="connsiteY6" fmla="*/ 119 h 12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725" h="124425">
                    <a:moveTo>
                      <a:pt x="34766" y="119"/>
                    </a:moveTo>
                    <a:cubicBezTo>
                      <a:pt x="54531" y="1804"/>
                      <a:pt x="69704" y="18378"/>
                      <a:pt x="69628" y="38219"/>
                    </a:cubicBezTo>
                    <a:lnTo>
                      <a:pt x="61722" y="107941"/>
                    </a:lnTo>
                    <a:cubicBezTo>
                      <a:pt x="61722" y="107941"/>
                      <a:pt x="58198" y="122896"/>
                      <a:pt x="44863" y="124134"/>
                    </a:cubicBezTo>
                    <a:cubicBezTo>
                      <a:pt x="24670" y="125848"/>
                      <a:pt x="18098" y="107656"/>
                      <a:pt x="11335" y="87653"/>
                    </a:cubicBezTo>
                    <a:cubicBezTo>
                      <a:pt x="11335" y="86510"/>
                      <a:pt x="2953" y="57173"/>
                      <a:pt x="2477" y="55459"/>
                    </a:cubicBezTo>
                    <a:cubicBezTo>
                      <a:pt x="-4572" y="29836"/>
                      <a:pt x="1810" y="-3692"/>
                      <a:pt x="34766" y="119"/>
                    </a:cubicBezTo>
                    <a:close/>
                  </a:path>
                </a:pathLst>
              </a:custGeom>
              <a:solidFill>
                <a:srgbClr val="FFE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4F3DE0E-999E-1EE5-570A-E3D430CBADF9}"/>
                  </a:ext>
                </a:extLst>
              </p:cNvPr>
              <p:cNvSpPr/>
              <p:nvPr/>
            </p:nvSpPr>
            <p:spPr>
              <a:xfrm>
                <a:off x="4744899" y="1464757"/>
                <a:ext cx="284280" cy="394193"/>
              </a:xfrm>
              <a:custGeom>
                <a:avLst/>
                <a:gdLst>
                  <a:gd name="connsiteX0" fmla="*/ 158772 w 284280"/>
                  <a:gd name="connsiteY0" fmla="*/ -179 h 394193"/>
                  <a:gd name="connsiteX1" fmla="*/ 31518 w 284280"/>
                  <a:gd name="connsiteY1" fmla="*/ 12584 h 394193"/>
                  <a:gd name="connsiteX2" fmla="*/ 1800 w 284280"/>
                  <a:gd name="connsiteY2" fmla="*/ 254138 h 394193"/>
                  <a:gd name="connsiteX3" fmla="*/ 180 w 284280"/>
                  <a:gd name="connsiteY3" fmla="*/ 295477 h 394193"/>
                  <a:gd name="connsiteX4" fmla="*/ 24088 w 284280"/>
                  <a:gd name="connsiteY4" fmla="*/ 343102 h 394193"/>
                  <a:gd name="connsiteX5" fmla="*/ 77428 w 284280"/>
                  <a:gd name="connsiteY5" fmla="*/ 383392 h 394193"/>
                  <a:gd name="connsiteX6" fmla="*/ 114004 w 284280"/>
                  <a:gd name="connsiteY6" fmla="*/ 393870 h 394193"/>
                  <a:gd name="connsiteX7" fmla="*/ 152104 w 284280"/>
                  <a:gd name="connsiteY7" fmla="*/ 387393 h 394193"/>
                  <a:gd name="connsiteX8" fmla="*/ 180679 w 284280"/>
                  <a:gd name="connsiteY8" fmla="*/ 361580 h 394193"/>
                  <a:gd name="connsiteX9" fmla="*/ 268881 w 284280"/>
                  <a:gd name="connsiteY9" fmla="*/ 171652 h 394193"/>
                  <a:gd name="connsiteX10" fmla="*/ 266595 w 284280"/>
                  <a:gd name="connsiteY10" fmla="*/ 47065 h 394193"/>
                  <a:gd name="connsiteX11" fmla="*/ 158772 w 284280"/>
                  <a:gd name="connsiteY11" fmla="*/ -179 h 39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280" h="394193">
                    <a:moveTo>
                      <a:pt x="158772" y="-179"/>
                    </a:moveTo>
                    <a:lnTo>
                      <a:pt x="31518" y="12584"/>
                    </a:lnTo>
                    <a:lnTo>
                      <a:pt x="1800" y="254138"/>
                    </a:lnTo>
                    <a:cubicBezTo>
                      <a:pt x="1800" y="270997"/>
                      <a:pt x="-963" y="281094"/>
                      <a:pt x="180" y="295477"/>
                    </a:cubicBezTo>
                    <a:cubicBezTo>
                      <a:pt x="1428" y="313917"/>
                      <a:pt x="10039" y="331081"/>
                      <a:pt x="24088" y="343102"/>
                    </a:cubicBezTo>
                    <a:cubicBezTo>
                      <a:pt x="24088" y="343102"/>
                      <a:pt x="49806" y="364152"/>
                      <a:pt x="77428" y="383392"/>
                    </a:cubicBezTo>
                    <a:cubicBezTo>
                      <a:pt x="88001" y="391098"/>
                      <a:pt x="100955" y="394813"/>
                      <a:pt x="114004" y="393870"/>
                    </a:cubicBezTo>
                    <a:cubicBezTo>
                      <a:pt x="127434" y="392060"/>
                      <a:pt x="141055" y="389298"/>
                      <a:pt x="152104" y="387393"/>
                    </a:cubicBezTo>
                    <a:cubicBezTo>
                      <a:pt x="171154" y="384154"/>
                      <a:pt x="180679" y="361580"/>
                      <a:pt x="180679" y="361580"/>
                    </a:cubicBezTo>
                    <a:lnTo>
                      <a:pt x="268881" y="171652"/>
                    </a:lnTo>
                    <a:cubicBezTo>
                      <a:pt x="268881" y="171652"/>
                      <a:pt x="304790" y="81926"/>
                      <a:pt x="266595" y="47065"/>
                    </a:cubicBezTo>
                    <a:cubicBezTo>
                      <a:pt x="243830" y="25538"/>
                      <a:pt x="158772" y="-179"/>
                      <a:pt x="158772" y="-179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5CDAF0DE-11FA-ECB2-9B1C-67F97E854B4A}"/>
                  </a:ext>
                </a:extLst>
              </p:cNvPr>
              <p:cNvSpPr/>
              <p:nvPr/>
            </p:nvSpPr>
            <p:spPr>
              <a:xfrm>
                <a:off x="4675703" y="1370580"/>
                <a:ext cx="375988" cy="313062"/>
              </a:xfrm>
              <a:custGeom>
                <a:avLst/>
                <a:gdLst>
                  <a:gd name="connsiteX0" fmla="*/ 369128 w 375988"/>
                  <a:gd name="connsiteY0" fmla="*/ 129241 h 313062"/>
                  <a:gd name="connsiteX1" fmla="*/ 319884 w 375988"/>
                  <a:gd name="connsiteY1" fmla="*/ 204202 h 313062"/>
                  <a:gd name="connsiteX2" fmla="*/ 214347 w 375988"/>
                  <a:gd name="connsiteY2" fmla="*/ 246208 h 313062"/>
                  <a:gd name="connsiteX3" fmla="*/ 195297 w 375988"/>
                  <a:gd name="connsiteY3" fmla="*/ 211060 h 313062"/>
                  <a:gd name="connsiteX4" fmla="*/ 158340 w 375988"/>
                  <a:gd name="connsiteY4" fmla="*/ 244112 h 313062"/>
                  <a:gd name="connsiteX5" fmla="*/ 143386 w 375988"/>
                  <a:gd name="connsiteY5" fmla="*/ 281069 h 313062"/>
                  <a:gd name="connsiteX6" fmla="*/ 122526 w 375988"/>
                  <a:gd name="connsiteY6" fmla="*/ 305834 h 313062"/>
                  <a:gd name="connsiteX7" fmla="*/ 114430 w 375988"/>
                  <a:gd name="connsiteY7" fmla="*/ 298881 h 313062"/>
                  <a:gd name="connsiteX8" fmla="*/ 83569 w 375988"/>
                  <a:gd name="connsiteY8" fmla="*/ 250494 h 313062"/>
                  <a:gd name="connsiteX9" fmla="*/ 55946 w 375988"/>
                  <a:gd name="connsiteY9" fmla="*/ 284308 h 313062"/>
                  <a:gd name="connsiteX10" fmla="*/ 13369 w 375988"/>
                  <a:gd name="connsiteY10" fmla="*/ 312883 h 313062"/>
                  <a:gd name="connsiteX11" fmla="*/ 8512 w 375988"/>
                  <a:gd name="connsiteY11" fmla="*/ 299929 h 313062"/>
                  <a:gd name="connsiteX12" fmla="*/ 1749 w 375988"/>
                  <a:gd name="connsiteY12" fmla="*/ 241445 h 313062"/>
                  <a:gd name="connsiteX13" fmla="*/ 276450 w 375988"/>
                  <a:gd name="connsiteY13" fmla="*/ 26371 h 313062"/>
                  <a:gd name="connsiteX14" fmla="*/ 369128 w 375988"/>
                  <a:gd name="connsiteY14" fmla="*/ 129241 h 313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75988" h="313062">
                    <a:moveTo>
                      <a:pt x="369128" y="129241"/>
                    </a:moveTo>
                    <a:cubicBezTo>
                      <a:pt x="390179" y="160483"/>
                      <a:pt x="358841" y="183247"/>
                      <a:pt x="319884" y="204202"/>
                    </a:cubicBezTo>
                    <a:cubicBezTo>
                      <a:pt x="315312" y="206679"/>
                      <a:pt x="217014" y="247636"/>
                      <a:pt x="214347" y="246208"/>
                    </a:cubicBezTo>
                    <a:cubicBezTo>
                      <a:pt x="211680" y="244779"/>
                      <a:pt x="206060" y="209727"/>
                      <a:pt x="195297" y="211060"/>
                    </a:cubicBezTo>
                    <a:cubicBezTo>
                      <a:pt x="172056" y="213727"/>
                      <a:pt x="167579" y="223538"/>
                      <a:pt x="158340" y="244112"/>
                    </a:cubicBezTo>
                    <a:lnTo>
                      <a:pt x="143386" y="281069"/>
                    </a:lnTo>
                    <a:cubicBezTo>
                      <a:pt x="139766" y="292880"/>
                      <a:pt x="131384" y="304310"/>
                      <a:pt x="122526" y="305834"/>
                    </a:cubicBezTo>
                    <a:cubicBezTo>
                      <a:pt x="111096" y="307834"/>
                      <a:pt x="115382" y="302501"/>
                      <a:pt x="114430" y="298881"/>
                    </a:cubicBezTo>
                    <a:cubicBezTo>
                      <a:pt x="114430" y="298881"/>
                      <a:pt x="114430" y="249542"/>
                      <a:pt x="83569" y="250494"/>
                    </a:cubicBezTo>
                    <a:cubicBezTo>
                      <a:pt x="57375" y="251256"/>
                      <a:pt x="54994" y="281069"/>
                      <a:pt x="55946" y="284308"/>
                    </a:cubicBezTo>
                    <a:lnTo>
                      <a:pt x="13369" y="312883"/>
                    </a:lnTo>
                    <a:cubicBezTo>
                      <a:pt x="10417" y="311644"/>
                      <a:pt x="8798" y="303358"/>
                      <a:pt x="8512" y="299929"/>
                    </a:cubicBezTo>
                    <a:cubicBezTo>
                      <a:pt x="7940" y="292785"/>
                      <a:pt x="4225" y="265258"/>
                      <a:pt x="1749" y="241445"/>
                    </a:cubicBezTo>
                    <a:cubicBezTo>
                      <a:pt x="-18253" y="53326"/>
                      <a:pt x="127669" y="-52973"/>
                      <a:pt x="276450" y="26371"/>
                    </a:cubicBezTo>
                    <a:cubicBezTo>
                      <a:pt x="336934" y="58660"/>
                      <a:pt x="369128" y="129241"/>
                      <a:pt x="369128" y="12924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55BD854-35D1-FCD7-24DC-D9BB6F2E7EA4}"/>
                  </a:ext>
                </a:extLst>
              </p:cNvPr>
              <p:cNvSpPr/>
              <p:nvPr/>
            </p:nvSpPr>
            <p:spPr>
              <a:xfrm>
                <a:off x="4716421" y="1586967"/>
                <a:ext cx="78856" cy="124040"/>
              </a:xfrm>
              <a:custGeom>
                <a:avLst/>
                <a:gdLst>
                  <a:gd name="connsiteX0" fmla="*/ 34755 w 78856"/>
                  <a:gd name="connsiteY0" fmla="*/ 102 h 124040"/>
                  <a:gd name="connsiteX1" fmla="*/ 71712 w 78856"/>
                  <a:gd name="connsiteY1" fmla="*/ 51061 h 124040"/>
                  <a:gd name="connsiteX2" fmla="*/ 78760 w 78856"/>
                  <a:gd name="connsiteY2" fmla="*/ 96019 h 124040"/>
                  <a:gd name="connsiteX3" fmla="*/ 44851 w 78856"/>
                  <a:gd name="connsiteY3" fmla="*/ 123737 h 124040"/>
                  <a:gd name="connsiteX4" fmla="*/ 11323 w 78856"/>
                  <a:gd name="connsiteY4" fmla="*/ 87256 h 124040"/>
                  <a:gd name="connsiteX5" fmla="*/ 2465 w 78856"/>
                  <a:gd name="connsiteY5" fmla="*/ 55061 h 124040"/>
                  <a:gd name="connsiteX6" fmla="*/ 34755 w 78856"/>
                  <a:gd name="connsiteY6" fmla="*/ 102 h 12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56" h="124040">
                    <a:moveTo>
                      <a:pt x="34755" y="102"/>
                    </a:moveTo>
                    <a:cubicBezTo>
                      <a:pt x="69521" y="4008"/>
                      <a:pt x="71712" y="51061"/>
                      <a:pt x="71712" y="51061"/>
                    </a:cubicBezTo>
                    <a:lnTo>
                      <a:pt x="78760" y="96019"/>
                    </a:lnTo>
                    <a:cubicBezTo>
                      <a:pt x="78760" y="96019"/>
                      <a:pt x="58281" y="122594"/>
                      <a:pt x="44851" y="123737"/>
                    </a:cubicBezTo>
                    <a:cubicBezTo>
                      <a:pt x="24658" y="125547"/>
                      <a:pt x="18086" y="107259"/>
                      <a:pt x="11323" y="87256"/>
                    </a:cubicBezTo>
                    <a:cubicBezTo>
                      <a:pt x="11323" y="86113"/>
                      <a:pt x="2941" y="56871"/>
                      <a:pt x="2465" y="55061"/>
                    </a:cubicBezTo>
                    <a:cubicBezTo>
                      <a:pt x="-4584" y="30201"/>
                      <a:pt x="1893" y="-3612"/>
                      <a:pt x="34755" y="102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A6884CE-51A6-3609-E5B3-437F4B9C06EC}"/>
                  </a:ext>
                </a:extLst>
              </p:cNvPr>
              <p:cNvSpPr/>
              <p:nvPr/>
            </p:nvSpPr>
            <p:spPr>
              <a:xfrm>
                <a:off x="4708982" y="1835565"/>
                <a:ext cx="64124" cy="682847"/>
              </a:xfrm>
              <a:custGeom>
                <a:avLst/>
                <a:gdLst>
                  <a:gd name="connsiteX0" fmla="*/ 29335 w 64124"/>
                  <a:gd name="connsiteY0" fmla="*/ 86308 h 682847"/>
                  <a:gd name="connsiteX1" fmla="*/ 36670 w 64124"/>
                  <a:gd name="connsiteY1" fmla="*/ 71163 h 682847"/>
                  <a:gd name="connsiteX2" fmla="*/ 49814 w 64124"/>
                  <a:gd name="connsiteY2" fmla="*/ 54494 h 682847"/>
                  <a:gd name="connsiteX3" fmla="*/ 43528 w 64124"/>
                  <a:gd name="connsiteY3" fmla="*/ 4012 h 682847"/>
                  <a:gd name="connsiteX4" fmla="*/ 29050 w 64124"/>
                  <a:gd name="connsiteY4" fmla="*/ -179 h 682847"/>
                  <a:gd name="connsiteX5" fmla="*/ -97 w 64124"/>
                  <a:gd name="connsiteY5" fmla="*/ 38587 h 682847"/>
                  <a:gd name="connsiteX6" fmla="*/ 8190 w 64124"/>
                  <a:gd name="connsiteY6" fmla="*/ 64495 h 682847"/>
                  <a:gd name="connsiteX7" fmla="*/ 6285 w 64124"/>
                  <a:gd name="connsiteY7" fmla="*/ 87165 h 682847"/>
                  <a:gd name="connsiteX8" fmla="*/ 9047 w 64124"/>
                  <a:gd name="connsiteY8" fmla="*/ 624851 h 682847"/>
                  <a:gd name="connsiteX9" fmla="*/ 22192 w 64124"/>
                  <a:gd name="connsiteY9" fmla="*/ 682668 h 682847"/>
                  <a:gd name="connsiteX10" fmla="*/ 58196 w 64124"/>
                  <a:gd name="connsiteY10" fmla="*/ 637900 h 682847"/>
                  <a:gd name="connsiteX11" fmla="*/ 29335 w 64124"/>
                  <a:gd name="connsiteY11" fmla="*/ 86308 h 682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124" h="682847">
                    <a:moveTo>
                      <a:pt x="29335" y="86308"/>
                    </a:moveTo>
                    <a:cubicBezTo>
                      <a:pt x="30545" y="80755"/>
                      <a:pt x="33060" y="75564"/>
                      <a:pt x="36670" y="71163"/>
                    </a:cubicBezTo>
                    <a:lnTo>
                      <a:pt x="49814" y="54494"/>
                    </a:lnTo>
                    <a:lnTo>
                      <a:pt x="43528" y="4012"/>
                    </a:lnTo>
                    <a:lnTo>
                      <a:pt x="29050" y="-179"/>
                    </a:lnTo>
                    <a:lnTo>
                      <a:pt x="-97" y="38587"/>
                    </a:lnTo>
                    <a:lnTo>
                      <a:pt x="8190" y="64495"/>
                    </a:lnTo>
                    <a:cubicBezTo>
                      <a:pt x="10104" y="72049"/>
                      <a:pt x="9428" y="80031"/>
                      <a:pt x="6285" y="87165"/>
                    </a:cubicBezTo>
                    <a:lnTo>
                      <a:pt x="9047" y="624851"/>
                    </a:lnTo>
                    <a:lnTo>
                      <a:pt x="22192" y="682668"/>
                    </a:lnTo>
                    <a:cubicBezTo>
                      <a:pt x="22192" y="682668"/>
                      <a:pt x="51719" y="651807"/>
                      <a:pt x="58196" y="637900"/>
                    </a:cubicBezTo>
                    <a:cubicBezTo>
                      <a:pt x="81056" y="588942"/>
                      <a:pt x="29335" y="86308"/>
                      <a:pt x="29335" y="8630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  <a:lumOff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1B21A30-47AB-ED07-679A-EAE820CB846E}"/>
                  </a:ext>
                </a:extLst>
              </p:cNvPr>
              <p:cNvSpPr/>
              <p:nvPr/>
            </p:nvSpPr>
            <p:spPr>
              <a:xfrm>
                <a:off x="4638374" y="1670088"/>
                <a:ext cx="107743" cy="239336"/>
              </a:xfrm>
              <a:custGeom>
                <a:avLst/>
                <a:gdLst>
                  <a:gd name="connsiteX0" fmla="*/ 54128 w 107743"/>
                  <a:gd name="connsiteY0" fmla="*/ 39 h 239336"/>
                  <a:gd name="connsiteX1" fmla="*/ 42317 w 107743"/>
                  <a:gd name="connsiteY1" fmla="*/ 41854 h 239336"/>
                  <a:gd name="connsiteX2" fmla="*/ 103373 w 107743"/>
                  <a:gd name="connsiteY2" fmla="*/ 157773 h 239336"/>
                  <a:gd name="connsiteX3" fmla="*/ 100610 w 107743"/>
                  <a:gd name="connsiteY3" fmla="*/ 182348 h 239336"/>
                  <a:gd name="connsiteX4" fmla="*/ 69368 w 107743"/>
                  <a:gd name="connsiteY4" fmla="*/ 230925 h 239336"/>
                  <a:gd name="connsiteX5" fmla="*/ 52509 w 107743"/>
                  <a:gd name="connsiteY5" fmla="*/ 230925 h 239336"/>
                  <a:gd name="connsiteX6" fmla="*/ 9837 w 107743"/>
                  <a:gd name="connsiteY6" fmla="*/ 136437 h 239336"/>
                  <a:gd name="connsiteX7" fmla="*/ 28220 w 107743"/>
                  <a:gd name="connsiteY7" fmla="*/ 11755 h 239336"/>
                  <a:gd name="connsiteX8" fmla="*/ 54128 w 107743"/>
                  <a:gd name="connsiteY8" fmla="*/ 39 h 239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743" h="239336">
                    <a:moveTo>
                      <a:pt x="54128" y="39"/>
                    </a:moveTo>
                    <a:cubicBezTo>
                      <a:pt x="54128" y="39"/>
                      <a:pt x="42317" y="8135"/>
                      <a:pt x="42317" y="41854"/>
                    </a:cubicBezTo>
                    <a:cubicBezTo>
                      <a:pt x="42317" y="111577"/>
                      <a:pt x="103373" y="157773"/>
                      <a:pt x="103373" y="157773"/>
                    </a:cubicBezTo>
                    <a:cubicBezTo>
                      <a:pt x="110421" y="164631"/>
                      <a:pt x="108230" y="168632"/>
                      <a:pt x="100610" y="182348"/>
                    </a:cubicBezTo>
                    <a:lnTo>
                      <a:pt x="69368" y="230925"/>
                    </a:lnTo>
                    <a:cubicBezTo>
                      <a:pt x="62034" y="244070"/>
                      <a:pt x="55462" y="239498"/>
                      <a:pt x="52509" y="230925"/>
                    </a:cubicBezTo>
                    <a:cubicBezTo>
                      <a:pt x="52509" y="230925"/>
                      <a:pt x="18219" y="159202"/>
                      <a:pt x="9837" y="136437"/>
                    </a:cubicBezTo>
                    <a:cubicBezTo>
                      <a:pt x="-10070" y="82907"/>
                      <a:pt x="1931" y="47664"/>
                      <a:pt x="28220" y="11755"/>
                    </a:cubicBezTo>
                    <a:cubicBezTo>
                      <a:pt x="33954" y="3278"/>
                      <a:pt x="43975" y="-1256"/>
                      <a:pt x="54128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CE9D20F-EE47-2ACD-48F2-6FF149428690}"/>
                  </a:ext>
                </a:extLst>
              </p:cNvPr>
              <p:cNvSpPr/>
              <p:nvPr/>
            </p:nvSpPr>
            <p:spPr>
              <a:xfrm>
                <a:off x="3630586" y="2767476"/>
                <a:ext cx="235212" cy="354472"/>
              </a:xfrm>
              <a:custGeom>
                <a:avLst/>
                <a:gdLst>
                  <a:gd name="connsiteX0" fmla="*/ 83317 w 235212"/>
                  <a:gd name="connsiteY0" fmla="*/ -163 h 354472"/>
                  <a:gd name="connsiteX1" fmla="*/ 16642 w 235212"/>
                  <a:gd name="connsiteY1" fmla="*/ 24030 h 354472"/>
                  <a:gd name="connsiteX2" fmla="*/ 164 w 235212"/>
                  <a:gd name="connsiteY2" fmla="*/ 65845 h 354472"/>
                  <a:gd name="connsiteX3" fmla="*/ 15023 w 235212"/>
                  <a:gd name="connsiteY3" fmla="*/ 126424 h 354472"/>
                  <a:gd name="connsiteX4" fmla="*/ 28168 w 235212"/>
                  <a:gd name="connsiteY4" fmla="*/ 132139 h 354472"/>
                  <a:gd name="connsiteX5" fmla="*/ 23786 w 235212"/>
                  <a:gd name="connsiteY5" fmla="*/ 236438 h 354472"/>
                  <a:gd name="connsiteX6" fmla="*/ 119989 w 235212"/>
                  <a:gd name="connsiteY6" fmla="*/ 344641 h 354472"/>
                  <a:gd name="connsiteX7" fmla="*/ 161137 w 235212"/>
                  <a:gd name="connsiteY7" fmla="*/ 353690 h 354472"/>
                  <a:gd name="connsiteX8" fmla="*/ 230193 w 235212"/>
                  <a:gd name="connsiteY8" fmla="*/ 333497 h 354472"/>
                  <a:gd name="connsiteX9" fmla="*/ 227526 w 235212"/>
                  <a:gd name="connsiteY9" fmla="*/ 296636 h 354472"/>
                  <a:gd name="connsiteX10" fmla="*/ 181234 w 235212"/>
                  <a:gd name="connsiteY10" fmla="*/ 207577 h 354472"/>
                  <a:gd name="connsiteX11" fmla="*/ 200284 w 235212"/>
                  <a:gd name="connsiteY11" fmla="*/ 150427 h 35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5212" h="354472">
                    <a:moveTo>
                      <a:pt x="83317" y="-163"/>
                    </a:moveTo>
                    <a:cubicBezTo>
                      <a:pt x="58867" y="-602"/>
                      <a:pt x="35121" y="8009"/>
                      <a:pt x="16642" y="24030"/>
                    </a:cubicBezTo>
                    <a:cubicBezTo>
                      <a:pt x="4670" y="34460"/>
                      <a:pt x="-1474" y="50052"/>
                      <a:pt x="164" y="65845"/>
                    </a:cubicBezTo>
                    <a:cubicBezTo>
                      <a:pt x="3927" y="86314"/>
                      <a:pt x="8889" y="106536"/>
                      <a:pt x="15023" y="126424"/>
                    </a:cubicBezTo>
                    <a:lnTo>
                      <a:pt x="28168" y="132139"/>
                    </a:lnTo>
                    <a:cubicBezTo>
                      <a:pt x="28168" y="132139"/>
                      <a:pt x="18643" y="203672"/>
                      <a:pt x="23786" y="236438"/>
                    </a:cubicBezTo>
                    <a:cubicBezTo>
                      <a:pt x="28930" y="269204"/>
                      <a:pt x="91795" y="325496"/>
                      <a:pt x="119989" y="344641"/>
                    </a:cubicBezTo>
                    <a:cubicBezTo>
                      <a:pt x="132162" y="352528"/>
                      <a:pt x="146783" y="355738"/>
                      <a:pt x="161137" y="353690"/>
                    </a:cubicBezTo>
                    <a:cubicBezTo>
                      <a:pt x="161137" y="353690"/>
                      <a:pt x="226192" y="339212"/>
                      <a:pt x="230193" y="333497"/>
                    </a:cubicBezTo>
                    <a:cubicBezTo>
                      <a:pt x="237642" y="321991"/>
                      <a:pt x="236546" y="306951"/>
                      <a:pt x="227526" y="296636"/>
                    </a:cubicBezTo>
                    <a:cubicBezTo>
                      <a:pt x="215334" y="280253"/>
                      <a:pt x="182949" y="231199"/>
                      <a:pt x="181234" y="207577"/>
                    </a:cubicBezTo>
                    <a:cubicBezTo>
                      <a:pt x="179615" y="185669"/>
                      <a:pt x="200284" y="150427"/>
                      <a:pt x="200284" y="150427"/>
                    </a:cubicBezTo>
                    <a:close/>
                  </a:path>
                </a:pathLst>
              </a:custGeom>
              <a:solidFill>
                <a:srgbClr val="3636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14DB887-D7E2-398C-A4EC-3526C16B3EA0}"/>
                  </a:ext>
                </a:extLst>
              </p:cNvPr>
              <p:cNvSpPr/>
              <p:nvPr/>
            </p:nvSpPr>
            <p:spPr>
              <a:xfrm>
                <a:off x="3709432" y="2141604"/>
                <a:ext cx="766282" cy="810276"/>
              </a:xfrm>
              <a:custGeom>
                <a:avLst/>
                <a:gdLst>
                  <a:gd name="connsiteX0" fmla="*/ 766185 w 766282"/>
                  <a:gd name="connsiteY0" fmla="*/ 170509 h 810276"/>
                  <a:gd name="connsiteX1" fmla="*/ 515202 w 766282"/>
                  <a:gd name="connsiteY1" fmla="*/ 567987 h 810276"/>
                  <a:gd name="connsiteX2" fmla="*/ 385757 w 766282"/>
                  <a:gd name="connsiteY2" fmla="*/ 672762 h 810276"/>
                  <a:gd name="connsiteX3" fmla="*/ 142679 w 766282"/>
                  <a:gd name="connsiteY3" fmla="*/ 778585 h 810276"/>
                  <a:gd name="connsiteX4" fmla="*/ 116485 w 766282"/>
                  <a:gd name="connsiteY4" fmla="*/ 810017 h 810276"/>
                  <a:gd name="connsiteX5" fmla="*/ 18092 w 766282"/>
                  <a:gd name="connsiteY5" fmla="*/ 609326 h 810276"/>
                  <a:gd name="connsiteX6" fmla="*/ 319367 w 766282"/>
                  <a:gd name="connsiteY6" fmla="*/ 438447 h 810276"/>
                  <a:gd name="connsiteX7" fmla="*/ 433667 w 766282"/>
                  <a:gd name="connsiteY7" fmla="*/ 195750 h 810276"/>
                  <a:gd name="connsiteX8" fmla="*/ 515487 w 766282"/>
                  <a:gd name="connsiteY8" fmla="*/ -179 h 810276"/>
                  <a:gd name="connsiteX9" fmla="*/ 766185 w 766282"/>
                  <a:gd name="connsiteY9" fmla="*/ 170509 h 810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6282" h="810276">
                    <a:moveTo>
                      <a:pt x="766185" y="170509"/>
                    </a:moveTo>
                    <a:cubicBezTo>
                      <a:pt x="766185" y="170509"/>
                      <a:pt x="580829" y="448639"/>
                      <a:pt x="515202" y="567987"/>
                    </a:cubicBezTo>
                    <a:cubicBezTo>
                      <a:pt x="481483" y="629423"/>
                      <a:pt x="385757" y="672762"/>
                      <a:pt x="385757" y="672762"/>
                    </a:cubicBezTo>
                    <a:cubicBezTo>
                      <a:pt x="305271" y="700766"/>
                      <a:pt x="202877" y="764393"/>
                      <a:pt x="142679" y="778585"/>
                    </a:cubicBezTo>
                    <a:cubicBezTo>
                      <a:pt x="127820" y="782109"/>
                      <a:pt x="133916" y="808303"/>
                      <a:pt x="116485" y="810017"/>
                    </a:cubicBezTo>
                    <a:cubicBezTo>
                      <a:pt x="74575" y="814208"/>
                      <a:pt x="-45440" y="651617"/>
                      <a:pt x="18092" y="609326"/>
                    </a:cubicBezTo>
                    <a:cubicBezTo>
                      <a:pt x="112485" y="546365"/>
                      <a:pt x="314034" y="446258"/>
                      <a:pt x="319367" y="438447"/>
                    </a:cubicBezTo>
                    <a:cubicBezTo>
                      <a:pt x="342132" y="404157"/>
                      <a:pt x="394710" y="294810"/>
                      <a:pt x="433667" y="195750"/>
                    </a:cubicBezTo>
                    <a:cubicBezTo>
                      <a:pt x="447574" y="112406"/>
                      <a:pt x="480340" y="29158"/>
                      <a:pt x="515487" y="-179"/>
                    </a:cubicBezTo>
                    <a:cubicBezTo>
                      <a:pt x="574961" y="85870"/>
                      <a:pt x="664325" y="146706"/>
                      <a:pt x="766185" y="170509"/>
                    </a:cubicBezTo>
                    <a:close/>
                  </a:path>
                </a:pathLst>
              </a:custGeom>
              <a:solidFill>
                <a:srgbClr val="D9D9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1C0A6B64-CB61-3233-E015-82BD00D3FB8D}"/>
                  </a:ext>
                </a:extLst>
              </p:cNvPr>
              <p:cNvSpPr/>
              <p:nvPr/>
            </p:nvSpPr>
            <p:spPr>
              <a:xfrm>
                <a:off x="7491795" y="3774593"/>
                <a:ext cx="241945" cy="192481"/>
              </a:xfrm>
              <a:custGeom>
                <a:avLst/>
                <a:gdLst>
                  <a:gd name="connsiteX0" fmla="*/ 241849 w 241945"/>
                  <a:gd name="connsiteY0" fmla="*/ 127337 h 192481"/>
                  <a:gd name="connsiteX1" fmla="*/ 161744 w 241945"/>
                  <a:gd name="connsiteY1" fmla="*/ 21800 h 192481"/>
                  <a:gd name="connsiteX2" fmla="*/ 62493 w 241945"/>
                  <a:gd name="connsiteY2" fmla="*/ 750 h 192481"/>
                  <a:gd name="connsiteX3" fmla="*/ 14011 w 241945"/>
                  <a:gd name="connsiteY3" fmla="*/ 42850 h 192481"/>
                  <a:gd name="connsiteX4" fmla="*/ 90211 w 241945"/>
                  <a:gd name="connsiteY4" fmla="*/ 94095 h 192481"/>
                  <a:gd name="connsiteX5" fmla="*/ 88687 w 241945"/>
                  <a:gd name="connsiteY5" fmla="*/ 122670 h 192481"/>
                  <a:gd name="connsiteX6" fmla="*/ 15821 w 241945"/>
                  <a:gd name="connsiteY6" fmla="*/ 118955 h 192481"/>
                  <a:gd name="connsiteX7" fmla="*/ 15821 w 241945"/>
                  <a:gd name="connsiteY7" fmla="*/ 146387 h 192481"/>
                  <a:gd name="connsiteX8" fmla="*/ 93925 w 241945"/>
                  <a:gd name="connsiteY8" fmla="*/ 178010 h 192481"/>
                  <a:gd name="connsiteX9" fmla="*/ 161458 w 241945"/>
                  <a:gd name="connsiteY9" fmla="*/ 184296 h 192481"/>
                  <a:gd name="connsiteX10" fmla="*/ 241849 w 241945"/>
                  <a:gd name="connsiteY10" fmla="*/ 127337 h 19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1945" h="192481">
                    <a:moveTo>
                      <a:pt x="241849" y="127337"/>
                    </a:moveTo>
                    <a:cubicBezTo>
                      <a:pt x="241849" y="127337"/>
                      <a:pt x="182794" y="23895"/>
                      <a:pt x="161744" y="21800"/>
                    </a:cubicBezTo>
                    <a:cubicBezTo>
                      <a:pt x="140693" y="19704"/>
                      <a:pt x="87163" y="-5251"/>
                      <a:pt x="62493" y="750"/>
                    </a:cubicBezTo>
                    <a:cubicBezTo>
                      <a:pt x="46967" y="4559"/>
                      <a:pt x="2105" y="32087"/>
                      <a:pt x="14011" y="42850"/>
                    </a:cubicBezTo>
                    <a:cubicBezTo>
                      <a:pt x="37995" y="61948"/>
                      <a:pt x="63474" y="79083"/>
                      <a:pt x="90211" y="94095"/>
                    </a:cubicBezTo>
                    <a:cubicBezTo>
                      <a:pt x="90211" y="94095"/>
                      <a:pt x="117071" y="122670"/>
                      <a:pt x="88687" y="122670"/>
                    </a:cubicBezTo>
                    <a:cubicBezTo>
                      <a:pt x="64350" y="122660"/>
                      <a:pt x="40033" y="121422"/>
                      <a:pt x="15821" y="118955"/>
                    </a:cubicBezTo>
                    <a:cubicBezTo>
                      <a:pt x="15821" y="118955"/>
                      <a:pt x="-19993" y="138005"/>
                      <a:pt x="15821" y="146387"/>
                    </a:cubicBezTo>
                    <a:cubicBezTo>
                      <a:pt x="42967" y="153940"/>
                      <a:pt x="69170" y="164551"/>
                      <a:pt x="93925" y="178010"/>
                    </a:cubicBezTo>
                    <a:cubicBezTo>
                      <a:pt x="93925" y="178010"/>
                      <a:pt x="134026" y="205442"/>
                      <a:pt x="161458" y="184296"/>
                    </a:cubicBezTo>
                    <a:cubicBezTo>
                      <a:pt x="188890" y="163151"/>
                      <a:pt x="241849" y="127337"/>
                      <a:pt x="241849" y="127337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27BD130-02BD-A9F1-EA77-799EE35BB599}"/>
                  </a:ext>
                </a:extLst>
              </p:cNvPr>
              <p:cNvSpPr/>
              <p:nvPr/>
            </p:nvSpPr>
            <p:spPr>
              <a:xfrm>
                <a:off x="7886749" y="5722833"/>
                <a:ext cx="440875" cy="249453"/>
              </a:xfrm>
              <a:custGeom>
                <a:avLst/>
                <a:gdLst>
                  <a:gd name="connsiteX0" fmla="*/ 247707 w 440875"/>
                  <a:gd name="connsiteY0" fmla="*/ 658 h 249453"/>
                  <a:gd name="connsiteX1" fmla="*/ 192938 w 440875"/>
                  <a:gd name="connsiteY1" fmla="*/ 15612 h 249453"/>
                  <a:gd name="connsiteX2" fmla="*/ 101498 w 440875"/>
                  <a:gd name="connsiteY2" fmla="*/ 2848 h 249453"/>
                  <a:gd name="connsiteX3" fmla="*/ 7391 w 440875"/>
                  <a:gd name="connsiteY3" fmla="*/ 27232 h 249453"/>
                  <a:gd name="connsiteX4" fmla="*/ -38 w 440875"/>
                  <a:gd name="connsiteY4" fmla="*/ 48759 h 249453"/>
                  <a:gd name="connsiteX5" fmla="*/ 34062 w 440875"/>
                  <a:gd name="connsiteY5" fmla="*/ 94765 h 249453"/>
                  <a:gd name="connsiteX6" fmla="*/ 101498 w 440875"/>
                  <a:gd name="connsiteY6" fmla="*/ 136198 h 249453"/>
                  <a:gd name="connsiteX7" fmla="*/ 200272 w 440875"/>
                  <a:gd name="connsiteY7" fmla="*/ 166869 h 249453"/>
                  <a:gd name="connsiteX8" fmla="*/ 257994 w 440875"/>
                  <a:gd name="connsiteY8" fmla="*/ 176394 h 249453"/>
                  <a:gd name="connsiteX9" fmla="*/ 266281 w 440875"/>
                  <a:gd name="connsiteY9" fmla="*/ 210874 h 249453"/>
                  <a:gd name="connsiteX10" fmla="*/ 318573 w 440875"/>
                  <a:gd name="connsiteY10" fmla="*/ 242021 h 249453"/>
                  <a:gd name="connsiteX11" fmla="*/ 427349 w 440875"/>
                  <a:gd name="connsiteY11" fmla="*/ 212208 h 249453"/>
                  <a:gd name="connsiteX12" fmla="*/ 440779 w 440875"/>
                  <a:gd name="connsiteY12" fmla="*/ 128769 h 249453"/>
                  <a:gd name="connsiteX13" fmla="*/ 426301 w 440875"/>
                  <a:gd name="connsiteY13" fmla="*/ 78858 h 249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0875" h="249453">
                    <a:moveTo>
                      <a:pt x="247707" y="658"/>
                    </a:moveTo>
                    <a:cubicBezTo>
                      <a:pt x="232029" y="12450"/>
                      <a:pt x="212436" y="17802"/>
                      <a:pt x="192938" y="15612"/>
                    </a:cubicBezTo>
                    <a:cubicBezTo>
                      <a:pt x="171221" y="13897"/>
                      <a:pt x="101498" y="2848"/>
                      <a:pt x="101498" y="2848"/>
                    </a:cubicBezTo>
                    <a:cubicBezTo>
                      <a:pt x="66828" y="-2676"/>
                      <a:pt x="23203" y="-3724"/>
                      <a:pt x="7391" y="27232"/>
                    </a:cubicBezTo>
                    <a:cubicBezTo>
                      <a:pt x="4143" y="34119"/>
                      <a:pt x="1648" y="41339"/>
                      <a:pt x="-38" y="48759"/>
                    </a:cubicBezTo>
                    <a:cubicBezTo>
                      <a:pt x="-1181" y="67809"/>
                      <a:pt x="14535" y="80763"/>
                      <a:pt x="34062" y="94765"/>
                    </a:cubicBezTo>
                    <a:cubicBezTo>
                      <a:pt x="55597" y="110062"/>
                      <a:pt x="78124" y="123902"/>
                      <a:pt x="101498" y="136198"/>
                    </a:cubicBezTo>
                    <a:cubicBezTo>
                      <a:pt x="132150" y="152667"/>
                      <a:pt x="165687" y="163078"/>
                      <a:pt x="200272" y="166869"/>
                    </a:cubicBezTo>
                    <a:cubicBezTo>
                      <a:pt x="219665" y="169022"/>
                      <a:pt x="238935" y="172203"/>
                      <a:pt x="257994" y="176394"/>
                    </a:cubicBezTo>
                    <a:cubicBezTo>
                      <a:pt x="275806" y="181442"/>
                      <a:pt x="269138" y="193634"/>
                      <a:pt x="266281" y="210874"/>
                    </a:cubicBezTo>
                    <a:lnTo>
                      <a:pt x="318573" y="242021"/>
                    </a:lnTo>
                    <a:cubicBezTo>
                      <a:pt x="373056" y="265548"/>
                      <a:pt x="425253" y="225448"/>
                      <a:pt x="427349" y="212208"/>
                    </a:cubicBezTo>
                    <a:lnTo>
                      <a:pt x="440779" y="128769"/>
                    </a:lnTo>
                    <a:lnTo>
                      <a:pt x="426301" y="788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C80622A6-8F75-5083-71BB-D7DC29F0F810}"/>
                  </a:ext>
                </a:extLst>
              </p:cNvPr>
              <p:cNvSpPr/>
              <p:nvPr/>
            </p:nvSpPr>
            <p:spPr>
              <a:xfrm>
                <a:off x="7886263" y="5763009"/>
                <a:ext cx="269822" cy="145446"/>
              </a:xfrm>
              <a:custGeom>
                <a:avLst/>
                <a:gdLst>
                  <a:gd name="connsiteX0" fmla="*/ 239429 w 269822"/>
                  <a:gd name="connsiteY0" fmla="*/ 127837 h 145446"/>
                  <a:gd name="connsiteX1" fmla="*/ 133988 w 269822"/>
                  <a:gd name="connsiteY1" fmla="*/ 102024 h 145446"/>
                  <a:gd name="connsiteX2" fmla="*/ 31594 w 269822"/>
                  <a:gd name="connsiteY2" fmla="*/ 40111 h 145446"/>
                  <a:gd name="connsiteX3" fmla="*/ 3019 w 269822"/>
                  <a:gd name="connsiteY3" fmla="*/ -179 h 145446"/>
                  <a:gd name="connsiteX4" fmla="*/ -29 w 269822"/>
                  <a:gd name="connsiteY4" fmla="*/ 10679 h 145446"/>
                  <a:gd name="connsiteX5" fmla="*/ 34070 w 269822"/>
                  <a:gd name="connsiteY5" fmla="*/ 56685 h 145446"/>
                  <a:gd name="connsiteX6" fmla="*/ 101508 w 269822"/>
                  <a:gd name="connsiteY6" fmla="*/ 98119 h 145446"/>
                  <a:gd name="connsiteX7" fmla="*/ 200282 w 269822"/>
                  <a:gd name="connsiteY7" fmla="*/ 128789 h 145446"/>
                  <a:gd name="connsiteX8" fmla="*/ 249526 w 269822"/>
                  <a:gd name="connsiteY8" fmla="*/ 135743 h 145446"/>
                  <a:gd name="connsiteX9" fmla="*/ 269719 w 269822"/>
                  <a:gd name="connsiteY9" fmla="*/ 145268 h 145446"/>
                  <a:gd name="connsiteX10" fmla="*/ 239429 w 269822"/>
                  <a:gd name="connsiteY10" fmla="*/ 127837 h 14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9822" h="145446">
                    <a:moveTo>
                      <a:pt x="239429" y="127837"/>
                    </a:moveTo>
                    <a:cubicBezTo>
                      <a:pt x="203378" y="123474"/>
                      <a:pt x="167983" y="114807"/>
                      <a:pt x="133988" y="102024"/>
                    </a:cubicBezTo>
                    <a:cubicBezTo>
                      <a:pt x="92840" y="84879"/>
                      <a:pt x="31594" y="40111"/>
                      <a:pt x="31594" y="40111"/>
                    </a:cubicBezTo>
                    <a:cubicBezTo>
                      <a:pt x="14354" y="27729"/>
                      <a:pt x="1400" y="11536"/>
                      <a:pt x="3019" y="-179"/>
                    </a:cubicBezTo>
                    <a:cubicBezTo>
                      <a:pt x="1562" y="3297"/>
                      <a:pt x="533" y="6945"/>
                      <a:pt x="-29" y="10679"/>
                    </a:cubicBezTo>
                    <a:cubicBezTo>
                      <a:pt x="-1267" y="30301"/>
                      <a:pt x="14544" y="42683"/>
                      <a:pt x="34070" y="56685"/>
                    </a:cubicBezTo>
                    <a:cubicBezTo>
                      <a:pt x="55588" y="72001"/>
                      <a:pt x="78114" y="85850"/>
                      <a:pt x="101508" y="98119"/>
                    </a:cubicBezTo>
                    <a:cubicBezTo>
                      <a:pt x="132169" y="114578"/>
                      <a:pt x="165697" y="124989"/>
                      <a:pt x="200282" y="128789"/>
                    </a:cubicBezTo>
                    <a:lnTo>
                      <a:pt x="249526" y="135743"/>
                    </a:lnTo>
                    <a:cubicBezTo>
                      <a:pt x="260480" y="137171"/>
                      <a:pt x="270005" y="142982"/>
                      <a:pt x="269719" y="145268"/>
                    </a:cubicBezTo>
                    <a:cubicBezTo>
                      <a:pt x="269814" y="143743"/>
                      <a:pt x="268862" y="132885"/>
                      <a:pt x="239429" y="127837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57AC838-A2E9-65D3-93F6-8BA34D9EBD13}"/>
                  </a:ext>
                </a:extLst>
              </p:cNvPr>
              <p:cNvSpPr/>
              <p:nvPr/>
            </p:nvSpPr>
            <p:spPr>
              <a:xfrm>
                <a:off x="8152841" y="5911027"/>
                <a:ext cx="164877" cy="62878"/>
              </a:xfrm>
              <a:custGeom>
                <a:avLst/>
                <a:gdLst>
                  <a:gd name="connsiteX0" fmla="*/ 56006 w 164877"/>
                  <a:gd name="connsiteY0" fmla="*/ 30587 h 62878"/>
                  <a:gd name="connsiteX1" fmla="*/ 4190 w 164877"/>
                  <a:gd name="connsiteY1" fmla="*/ -179 h 62878"/>
                  <a:gd name="connsiteX2" fmla="*/ -97 w 164877"/>
                  <a:gd name="connsiteY2" fmla="*/ 24300 h 62878"/>
                  <a:gd name="connsiteX3" fmla="*/ 52195 w 164877"/>
                  <a:gd name="connsiteY3" fmla="*/ 55447 h 62878"/>
                  <a:gd name="connsiteX4" fmla="*/ 160971 w 164877"/>
                  <a:gd name="connsiteY4" fmla="*/ 25634 h 62878"/>
                  <a:gd name="connsiteX5" fmla="*/ 164781 w 164877"/>
                  <a:gd name="connsiteY5" fmla="*/ 869 h 62878"/>
                  <a:gd name="connsiteX6" fmla="*/ 56006 w 164877"/>
                  <a:gd name="connsiteY6" fmla="*/ 30587 h 6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877" h="62878">
                    <a:moveTo>
                      <a:pt x="56006" y="30587"/>
                    </a:moveTo>
                    <a:lnTo>
                      <a:pt x="4190" y="-179"/>
                    </a:lnTo>
                    <a:cubicBezTo>
                      <a:pt x="3237" y="5441"/>
                      <a:pt x="761" y="18871"/>
                      <a:pt x="-97" y="24300"/>
                    </a:cubicBezTo>
                    <a:lnTo>
                      <a:pt x="52195" y="55447"/>
                    </a:lnTo>
                    <a:cubicBezTo>
                      <a:pt x="106679" y="78973"/>
                      <a:pt x="158780" y="38873"/>
                      <a:pt x="160971" y="25634"/>
                    </a:cubicBezTo>
                    <a:lnTo>
                      <a:pt x="164781" y="869"/>
                    </a:lnTo>
                    <a:cubicBezTo>
                      <a:pt x="162686" y="14108"/>
                      <a:pt x="110488" y="54209"/>
                      <a:pt x="56006" y="30587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121D52F-A0F5-1C09-5490-D861617092EE}"/>
                  </a:ext>
                </a:extLst>
              </p:cNvPr>
              <p:cNvSpPr/>
              <p:nvPr/>
            </p:nvSpPr>
            <p:spPr>
              <a:xfrm>
                <a:off x="7637955" y="3875344"/>
                <a:ext cx="757075" cy="552024"/>
              </a:xfrm>
              <a:custGeom>
                <a:avLst/>
                <a:gdLst>
                  <a:gd name="connsiteX0" fmla="*/ 15870 w 757075"/>
                  <a:gd name="connsiteY0" fmla="*/ 34968 h 552024"/>
                  <a:gd name="connsiteX1" fmla="*/ 14155 w 757075"/>
                  <a:gd name="connsiteY1" fmla="*/ 124027 h 552024"/>
                  <a:gd name="connsiteX2" fmla="*/ 267044 w 757075"/>
                  <a:gd name="connsiteY2" fmla="*/ 306145 h 552024"/>
                  <a:gd name="connsiteX3" fmla="*/ 510598 w 757075"/>
                  <a:gd name="connsiteY3" fmla="*/ 515028 h 552024"/>
                  <a:gd name="connsiteX4" fmla="*/ 752533 w 757075"/>
                  <a:gd name="connsiteY4" fmla="*/ 487596 h 552024"/>
                  <a:gd name="connsiteX5" fmla="*/ 613087 w 757075"/>
                  <a:gd name="connsiteY5" fmla="*/ 306621 h 552024"/>
                  <a:gd name="connsiteX6" fmla="*/ 370771 w 757075"/>
                  <a:gd name="connsiteY6" fmla="*/ 152221 h 552024"/>
                  <a:gd name="connsiteX7" fmla="*/ 87974 w 757075"/>
                  <a:gd name="connsiteY7" fmla="*/ -179 h 552024"/>
                  <a:gd name="connsiteX8" fmla="*/ 15870 w 757075"/>
                  <a:gd name="connsiteY8" fmla="*/ 34968 h 55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7075" h="552024">
                    <a:moveTo>
                      <a:pt x="15870" y="34968"/>
                    </a:moveTo>
                    <a:cubicBezTo>
                      <a:pt x="-13658" y="79354"/>
                      <a:pt x="5106" y="118312"/>
                      <a:pt x="14155" y="124027"/>
                    </a:cubicBezTo>
                    <a:cubicBezTo>
                      <a:pt x="94260" y="174699"/>
                      <a:pt x="204655" y="264139"/>
                      <a:pt x="267044" y="306145"/>
                    </a:cubicBezTo>
                    <a:cubicBezTo>
                      <a:pt x="335338" y="352341"/>
                      <a:pt x="510598" y="515028"/>
                      <a:pt x="510598" y="515028"/>
                    </a:cubicBezTo>
                    <a:cubicBezTo>
                      <a:pt x="510598" y="515028"/>
                      <a:pt x="701765" y="613897"/>
                      <a:pt x="752533" y="487596"/>
                    </a:cubicBezTo>
                    <a:cubicBezTo>
                      <a:pt x="780632" y="417587"/>
                      <a:pt x="668523" y="342816"/>
                      <a:pt x="613087" y="306621"/>
                    </a:cubicBezTo>
                    <a:cubicBezTo>
                      <a:pt x="569367" y="278046"/>
                      <a:pt x="438113" y="193845"/>
                      <a:pt x="370771" y="152221"/>
                    </a:cubicBezTo>
                    <a:cubicBezTo>
                      <a:pt x="301524" y="109453"/>
                      <a:pt x="87974" y="-179"/>
                      <a:pt x="87974" y="-179"/>
                    </a:cubicBezTo>
                    <a:cubicBezTo>
                      <a:pt x="87974" y="-179"/>
                      <a:pt x="36253" y="4488"/>
                      <a:pt x="15870" y="34968"/>
                    </a:cubicBezTo>
                    <a:close/>
                  </a:path>
                </a:pathLst>
              </a:custGeom>
              <a:solidFill>
                <a:srgbClr val="B3382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FA40772-82CD-3358-41A2-E72C312BC7E1}"/>
                  </a:ext>
                </a:extLst>
              </p:cNvPr>
              <p:cNvSpPr/>
              <p:nvPr/>
            </p:nvSpPr>
            <p:spPr>
              <a:xfrm>
                <a:off x="8344388" y="4853752"/>
                <a:ext cx="859214" cy="1030986"/>
              </a:xfrm>
              <a:custGeom>
                <a:avLst/>
                <a:gdLst>
                  <a:gd name="connsiteX0" fmla="*/ -97 w 859214"/>
                  <a:gd name="connsiteY0" fmla="*/ 217943 h 1030986"/>
                  <a:gd name="connsiteX1" fmla="*/ 278319 w 859214"/>
                  <a:gd name="connsiteY1" fmla="*/ 694765 h 1030986"/>
                  <a:gd name="connsiteX2" fmla="*/ 700562 w 859214"/>
                  <a:gd name="connsiteY2" fmla="*/ 1030807 h 1030986"/>
                  <a:gd name="connsiteX3" fmla="*/ 772000 w 859214"/>
                  <a:gd name="connsiteY3" fmla="*/ 954607 h 1030986"/>
                  <a:gd name="connsiteX4" fmla="*/ 856010 w 859214"/>
                  <a:gd name="connsiteY4" fmla="*/ 863071 h 1030986"/>
                  <a:gd name="connsiteX5" fmla="*/ 463962 w 859214"/>
                  <a:gd name="connsiteY5" fmla="*/ 534745 h 1030986"/>
                  <a:gd name="connsiteX6" fmla="*/ 339470 w 859214"/>
                  <a:gd name="connsiteY6" fmla="*/ 235850 h 1030986"/>
                  <a:gd name="connsiteX7" fmla="*/ 305085 w 859214"/>
                  <a:gd name="connsiteY7" fmla="*/ -179 h 1030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9214" h="1030986">
                    <a:moveTo>
                      <a:pt x="-97" y="217943"/>
                    </a:moveTo>
                    <a:cubicBezTo>
                      <a:pt x="-97" y="217943"/>
                      <a:pt x="187832" y="586180"/>
                      <a:pt x="278319" y="694765"/>
                    </a:cubicBezTo>
                    <a:cubicBezTo>
                      <a:pt x="349280" y="779823"/>
                      <a:pt x="700562" y="1030807"/>
                      <a:pt x="700562" y="1030807"/>
                    </a:cubicBezTo>
                    <a:cubicBezTo>
                      <a:pt x="700562" y="1030807"/>
                      <a:pt x="691799" y="1013281"/>
                      <a:pt x="772000" y="954607"/>
                    </a:cubicBezTo>
                    <a:cubicBezTo>
                      <a:pt x="880394" y="874692"/>
                      <a:pt x="857725" y="865643"/>
                      <a:pt x="856010" y="863071"/>
                    </a:cubicBezTo>
                    <a:cubicBezTo>
                      <a:pt x="856010" y="863071"/>
                      <a:pt x="522635" y="622184"/>
                      <a:pt x="463962" y="534745"/>
                    </a:cubicBezTo>
                    <a:cubicBezTo>
                      <a:pt x="427481" y="480548"/>
                      <a:pt x="381475" y="334720"/>
                      <a:pt x="339470" y="235850"/>
                    </a:cubicBezTo>
                    <a:cubicBezTo>
                      <a:pt x="368045" y="128599"/>
                      <a:pt x="305085" y="-179"/>
                      <a:pt x="305085" y="-179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C8A6A1D-683E-979E-2EF2-9F6D34D35094}"/>
                  </a:ext>
                </a:extLst>
              </p:cNvPr>
              <p:cNvSpPr/>
              <p:nvPr/>
            </p:nvSpPr>
            <p:spPr>
              <a:xfrm>
                <a:off x="7935721" y="4195205"/>
                <a:ext cx="711869" cy="1023197"/>
              </a:xfrm>
              <a:custGeom>
                <a:avLst/>
                <a:gdLst>
                  <a:gd name="connsiteX0" fmla="*/ 329 w 711869"/>
                  <a:gd name="connsiteY0" fmla="*/ 267843 h 1023197"/>
                  <a:gd name="connsiteX1" fmla="*/ 326465 w 711869"/>
                  <a:gd name="connsiteY1" fmla="*/ 757714 h 1023197"/>
                  <a:gd name="connsiteX2" fmla="*/ 225310 w 711869"/>
                  <a:gd name="connsiteY2" fmla="*/ 924116 h 1023197"/>
                  <a:gd name="connsiteX3" fmla="*/ 462387 w 711869"/>
                  <a:gd name="connsiteY3" fmla="*/ 1022699 h 1023197"/>
                  <a:gd name="connsiteX4" fmla="*/ 614787 w 711869"/>
                  <a:gd name="connsiteY4" fmla="*/ 786003 h 1023197"/>
                  <a:gd name="connsiteX5" fmla="*/ 709084 w 711869"/>
                  <a:gd name="connsiteY5" fmla="*/ 652653 h 1023197"/>
                  <a:gd name="connsiteX6" fmla="*/ 692416 w 711869"/>
                  <a:gd name="connsiteY6" fmla="*/ 620554 h 1023197"/>
                  <a:gd name="connsiteX7" fmla="*/ 611644 w 711869"/>
                  <a:gd name="connsiteY7" fmla="*/ 440817 h 1023197"/>
                  <a:gd name="connsiteX8" fmla="*/ 415619 w 711869"/>
                  <a:gd name="connsiteY8" fmla="*/ 24289 h 1023197"/>
                  <a:gd name="connsiteX9" fmla="*/ 280555 w 711869"/>
                  <a:gd name="connsiteY9" fmla="*/ 26289 h 1023197"/>
                  <a:gd name="connsiteX10" fmla="*/ 80054 w 711869"/>
                  <a:gd name="connsiteY10" fmla="*/ 183452 h 1023197"/>
                  <a:gd name="connsiteX11" fmla="*/ 329 w 711869"/>
                  <a:gd name="connsiteY11" fmla="*/ 267843 h 102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1869" h="1023197">
                    <a:moveTo>
                      <a:pt x="329" y="267843"/>
                    </a:moveTo>
                    <a:cubicBezTo>
                      <a:pt x="-11291" y="388049"/>
                      <a:pt x="217690" y="604742"/>
                      <a:pt x="326465" y="757714"/>
                    </a:cubicBezTo>
                    <a:cubicBezTo>
                      <a:pt x="358755" y="878872"/>
                      <a:pt x="225310" y="924116"/>
                      <a:pt x="225310" y="924116"/>
                    </a:cubicBezTo>
                    <a:cubicBezTo>
                      <a:pt x="234263" y="943166"/>
                      <a:pt x="353421" y="1028891"/>
                      <a:pt x="462387" y="1022699"/>
                    </a:cubicBezTo>
                    <a:cubicBezTo>
                      <a:pt x="534110" y="1018508"/>
                      <a:pt x="530872" y="828199"/>
                      <a:pt x="614787" y="786003"/>
                    </a:cubicBezTo>
                    <a:cubicBezTo>
                      <a:pt x="644124" y="771240"/>
                      <a:pt x="727754" y="692754"/>
                      <a:pt x="709084" y="652653"/>
                    </a:cubicBezTo>
                    <a:cubicBezTo>
                      <a:pt x="709084" y="652653"/>
                      <a:pt x="709084" y="643890"/>
                      <a:pt x="692416" y="620554"/>
                    </a:cubicBezTo>
                    <a:cubicBezTo>
                      <a:pt x="652583" y="567319"/>
                      <a:pt x="625008" y="505949"/>
                      <a:pt x="611644" y="440817"/>
                    </a:cubicBezTo>
                    <a:cubicBezTo>
                      <a:pt x="568591" y="248603"/>
                      <a:pt x="558399" y="138113"/>
                      <a:pt x="415619" y="24289"/>
                    </a:cubicBezTo>
                    <a:cubicBezTo>
                      <a:pt x="345230" y="-31908"/>
                      <a:pt x="280555" y="26289"/>
                      <a:pt x="280555" y="26289"/>
                    </a:cubicBezTo>
                    <a:cubicBezTo>
                      <a:pt x="205498" y="90011"/>
                      <a:pt x="134346" y="128207"/>
                      <a:pt x="80054" y="183452"/>
                    </a:cubicBezTo>
                    <a:cubicBezTo>
                      <a:pt x="64814" y="199359"/>
                      <a:pt x="21380" y="246698"/>
                      <a:pt x="329" y="26784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6FC44C3-A1D6-EC9A-8AD8-214B52C06EF2}"/>
                  </a:ext>
                </a:extLst>
              </p:cNvPr>
              <p:cNvSpPr/>
              <p:nvPr/>
            </p:nvSpPr>
            <p:spPr>
              <a:xfrm>
                <a:off x="8012347" y="4086323"/>
                <a:ext cx="202882" cy="231481"/>
              </a:xfrm>
              <a:custGeom>
                <a:avLst/>
                <a:gdLst>
                  <a:gd name="connsiteX0" fmla="*/ 202786 w 202882"/>
                  <a:gd name="connsiteY0" fmla="*/ 150982 h 231481"/>
                  <a:gd name="connsiteX1" fmla="*/ 161828 w 202882"/>
                  <a:gd name="connsiteY1" fmla="*/ -179 h 231481"/>
                  <a:gd name="connsiteX2" fmla="*/ -97 w 202882"/>
                  <a:gd name="connsiteY2" fmla="*/ 61447 h 231481"/>
                  <a:gd name="connsiteX3" fmla="*/ 43433 w 202882"/>
                  <a:gd name="connsiteY3" fmla="*/ 231278 h 231481"/>
                  <a:gd name="connsiteX4" fmla="*/ 202786 w 202882"/>
                  <a:gd name="connsiteY4" fmla="*/ 150982 h 231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82" h="231481">
                    <a:moveTo>
                      <a:pt x="202786" y="150982"/>
                    </a:moveTo>
                    <a:lnTo>
                      <a:pt x="161828" y="-179"/>
                    </a:lnTo>
                    <a:lnTo>
                      <a:pt x="-97" y="61447"/>
                    </a:lnTo>
                    <a:lnTo>
                      <a:pt x="43433" y="231278"/>
                    </a:lnTo>
                    <a:cubicBezTo>
                      <a:pt x="43813" y="232897"/>
                      <a:pt x="202786" y="150982"/>
                      <a:pt x="202786" y="150982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A121D6B7-3A66-FD38-2A3C-4514F65FBDDD}"/>
                  </a:ext>
                </a:extLst>
              </p:cNvPr>
              <p:cNvSpPr/>
              <p:nvPr/>
            </p:nvSpPr>
            <p:spPr>
              <a:xfrm>
                <a:off x="7826609" y="3865152"/>
                <a:ext cx="339257" cy="433359"/>
              </a:xfrm>
              <a:custGeom>
                <a:avLst/>
                <a:gdLst>
                  <a:gd name="connsiteX0" fmla="*/ 112584 w 339257"/>
                  <a:gd name="connsiteY0" fmla="*/ 31444 h 433359"/>
                  <a:gd name="connsiteX1" fmla="*/ -97 w 339257"/>
                  <a:gd name="connsiteY1" fmla="*/ 61543 h 433359"/>
                  <a:gd name="connsiteX2" fmla="*/ 89343 w 339257"/>
                  <a:gd name="connsiteY2" fmla="*/ 349293 h 433359"/>
                  <a:gd name="connsiteX3" fmla="*/ 177163 w 339257"/>
                  <a:gd name="connsiteY3" fmla="*/ 431589 h 433359"/>
                  <a:gd name="connsiteX4" fmla="*/ 306989 w 339257"/>
                  <a:gd name="connsiteY4" fmla="*/ 372153 h 433359"/>
                  <a:gd name="connsiteX5" fmla="*/ 332992 w 339257"/>
                  <a:gd name="connsiteY5" fmla="*/ 199846 h 433359"/>
                  <a:gd name="connsiteX6" fmla="*/ 307275 w 339257"/>
                  <a:gd name="connsiteY6" fmla="*/ -179 h 43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257" h="433359">
                    <a:moveTo>
                      <a:pt x="112584" y="31444"/>
                    </a:moveTo>
                    <a:lnTo>
                      <a:pt x="-97" y="61543"/>
                    </a:lnTo>
                    <a:lnTo>
                      <a:pt x="89343" y="349293"/>
                    </a:lnTo>
                    <a:cubicBezTo>
                      <a:pt x="113346" y="432351"/>
                      <a:pt x="151636" y="437113"/>
                      <a:pt x="177163" y="431589"/>
                    </a:cubicBezTo>
                    <a:cubicBezTo>
                      <a:pt x="230218" y="420064"/>
                      <a:pt x="281272" y="396251"/>
                      <a:pt x="306989" y="372153"/>
                    </a:cubicBezTo>
                    <a:cubicBezTo>
                      <a:pt x="356710" y="325290"/>
                      <a:pt x="334326" y="207942"/>
                      <a:pt x="332992" y="199846"/>
                    </a:cubicBezTo>
                    <a:lnTo>
                      <a:pt x="307275" y="-179"/>
                    </a:ln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6B34C79-74B0-48CF-DFA9-A5E997B2AA60}"/>
                  </a:ext>
                </a:extLst>
              </p:cNvPr>
              <p:cNvSpPr/>
              <p:nvPr/>
            </p:nvSpPr>
            <p:spPr>
              <a:xfrm>
                <a:off x="7818439" y="3790698"/>
                <a:ext cx="401050" cy="421509"/>
              </a:xfrm>
              <a:custGeom>
                <a:avLst/>
                <a:gdLst>
                  <a:gd name="connsiteX0" fmla="*/ 25504 w 401050"/>
                  <a:gd name="connsiteY0" fmla="*/ 90848 h 421509"/>
                  <a:gd name="connsiteX1" fmla="*/ 7311 w 401050"/>
                  <a:gd name="connsiteY1" fmla="*/ 190766 h 421509"/>
                  <a:gd name="connsiteX2" fmla="*/ 62366 w 401050"/>
                  <a:gd name="connsiteY2" fmla="*/ 236867 h 421509"/>
                  <a:gd name="connsiteX3" fmla="*/ 107514 w 401050"/>
                  <a:gd name="connsiteY3" fmla="*/ 333355 h 421509"/>
                  <a:gd name="connsiteX4" fmla="*/ 132660 w 401050"/>
                  <a:gd name="connsiteY4" fmla="*/ 339642 h 421509"/>
                  <a:gd name="connsiteX5" fmla="*/ 127326 w 401050"/>
                  <a:gd name="connsiteY5" fmla="*/ 297065 h 421509"/>
                  <a:gd name="connsiteX6" fmla="*/ 191810 w 401050"/>
                  <a:gd name="connsiteY6" fmla="*/ 335165 h 421509"/>
                  <a:gd name="connsiteX7" fmla="*/ 214003 w 401050"/>
                  <a:gd name="connsiteY7" fmla="*/ 381361 h 421509"/>
                  <a:gd name="connsiteX8" fmla="*/ 324589 w 401050"/>
                  <a:gd name="connsiteY8" fmla="*/ 411079 h 421509"/>
                  <a:gd name="connsiteX9" fmla="*/ 379357 w 401050"/>
                  <a:gd name="connsiteY9" fmla="*/ 370788 h 421509"/>
                  <a:gd name="connsiteX10" fmla="*/ 398407 w 401050"/>
                  <a:gd name="connsiteY10" fmla="*/ 232962 h 421509"/>
                  <a:gd name="connsiteX11" fmla="*/ 132946 w 401050"/>
                  <a:gd name="connsiteY11" fmla="*/ 25983 h 421509"/>
                  <a:gd name="connsiteX12" fmla="*/ 25504 w 401050"/>
                  <a:gd name="connsiteY12" fmla="*/ 90848 h 421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1050" h="421509">
                    <a:moveTo>
                      <a:pt x="25504" y="90848"/>
                    </a:moveTo>
                    <a:cubicBezTo>
                      <a:pt x="-18216" y="120852"/>
                      <a:pt x="7311" y="190766"/>
                      <a:pt x="7311" y="190766"/>
                    </a:cubicBezTo>
                    <a:cubicBezTo>
                      <a:pt x="26628" y="204939"/>
                      <a:pt x="45021" y="220341"/>
                      <a:pt x="62366" y="236867"/>
                    </a:cubicBezTo>
                    <a:cubicBezTo>
                      <a:pt x="62366" y="238105"/>
                      <a:pt x="107514" y="333355"/>
                      <a:pt x="107514" y="333355"/>
                    </a:cubicBezTo>
                    <a:cubicBezTo>
                      <a:pt x="109515" y="344690"/>
                      <a:pt x="128183" y="357930"/>
                      <a:pt x="132660" y="339642"/>
                    </a:cubicBezTo>
                    <a:cubicBezTo>
                      <a:pt x="137708" y="319353"/>
                      <a:pt x="121230" y="308304"/>
                      <a:pt x="127326" y="297065"/>
                    </a:cubicBezTo>
                    <a:cubicBezTo>
                      <a:pt x="133422" y="285825"/>
                      <a:pt x="155901" y="277348"/>
                      <a:pt x="191810" y="335165"/>
                    </a:cubicBezTo>
                    <a:lnTo>
                      <a:pt x="214003" y="381361"/>
                    </a:lnTo>
                    <a:cubicBezTo>
                      <a:pt x="246770" y="431844"/>
                      <a:pt x="293061" y="425367"/>
                      <a:pt x="324589" y="411079"/>
                    </a:cubicBezTo>
                    <a:cubicBezTo>
                      <a:pt x="324589" y="411079"/>
                      <a:pt x="366308" y="390314"/>
                      <a:pt x="379357" y="370788"/>
                    </a:cubicBezTo>
                    <a:cubicBezTo>
                      <a:pt x="385644" y="361263"/>
                      <a:pt x="393169" y="262775"/>
                      <a:pt x="398407" y="232962"/>
                    </a:cubicBezTo>
                    <a:cubicBezTo>
                      <a:pt x="416219" y="122090"/>
                      <a:pt x="341924" y="-70314"/>
                      <a:pt x="132946" y="25983"/>
                    </a:cubicBezTo>
                    <a:cubicBezTo>
                      <a:pt x="95141" y="44119"/>
                      <a:pt x="59165" y="65845"/>
                      <a:pt x="25504" y="90848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99104BD7-38D3-0B67-29A7-44A845967157}"/>
                  </a:ext>
                </a:extLst>
              </p:cNvPr>
              <p:cNvSpPr/>
              <p:nvPr/>
            </p:nvSpPr>
            <p:spPr>
              <a:xfrm>
                <a:off x="7942624" y="4077941"/>
                <a:ext cx="46313" cy="86201"/>
              </a:xfrm>
              <a:custGeom>
                <a:avLst/>
                <a:gdLst>
                  <a:gd name="connsiteX0" fmla="*/ -97 w 46313"/>
                  <a:gd name="connsiteY0" fmla="*/ -179 h 86201"/>
                  <a:gd name="connsiteX1" fmla="*/ 40480 w 46313"/>
                  <a:gd name="connsiteY1" fmla="*/ 25252 h 86201"/>
                  <a:gd name="connsiteX2" fmla="*/ 42766 w 46313"/>
                  <a:gd name="connsiteY2" fmla="*/ 66972 h 86201"/>
                  <a:gd name="connsiteX3" fmla="*/ 24669 w 46313"/>
                  <a:gd name="connsiteY3" fmla="*/ 86022 h 86201"/>
                  <a:gd name="connsiteX4" fmla="*/ 15144 w 46313"/>
                  <a:gd name="connsiteY4" fmla="*/ 30396 h 86201"/>
                  <a:gd name="connsiteX5" fmla="*/ -97 w 46313"/>
                  <a:gd name="connsiteY5" fmla="*/ -179 h 86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13" h="86201">
                    <a:moveTo>
                      <a:pt x="-97" y="-179"/>
                    </a:moveTo>
                    <a:cubicBezTo>
                      <a:pt x="17124" y="11"/>
                      <a:pt x="32793" y="9831"/>
                      <a:pt x="40480" y="25252"/>
                    </a:cubicBezTo>
                    <a:cubicBezTo>
                      <a:pt x="47233" y="38178"/>
                      <a:pt x="48062" y="53389"/>
                      <a:pt x="42766" y="66972"/>
                    </a:cubicBezTo>
                    <a:cubicBezTo>
                      <a:pt x="38765" y="74982"/>
                      <a:pt x="32469" y="81621"/>
                      <a:pt x="24669" y="86022"/>
                    </a:cubicBezTo>
                    <a:cubicBezTo>
                      <a:pt x="24669" y="86022"/>
                      <a:pt x="16667" y="38969"/>
                      <a:pt x="15144" y="30396"/>
                    </a:cubicBezTo>
                    <a:cubicBezTo>
                      <a:pt x="10962" y="19785"/>
                      <a:pt x="5856" y="9555"/>
                      <a:pt x="-97" y="-179"/>
                    </a:cubicBezTo>
                    <a:close/>
                  </a:path>
                </a:pathLst>
              </a:custGeom>
              <a:solidFill>
                <a:srgbClr val="EFCF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7E179BCD-487F-9445-DFFD-EC779AD7985E}"/>
                  </a:ext>
                </a:extLst>
              </p:cNvPr>
              <p:cNvSpPr/>
              <p:nvPr/>
            </p:nvSpPr>
            <p:spPr>
              <a:xfrm>
                <a:off x="7926811" y="4075672"/>
                <a:ext cx="48299" cy="104372"/>
              </a:xfrm>
              <a:custGeom>
                <a:avLst/>
                <a:gdLst>
                  <a:gd name="connsiteX0" fmla="*/ 6286 w 48299"/>
                  <a:gd name="connsiteY0" fmla="*/ -6 h 104372"/>
                  <a:gd name="connsiteX1" fmla="*/ 5620 w 48299"/>
                  <a:gd name="connsiteY1" fmla="*/ 19806 h 104372"/>
                  <a:gd name="connsiteX2" fmla="*/ 25717 w 48299"/>
                  <a:gd name="connsiteY2" fmla="*/ 60192 h 104372"/>
                  <a:gd name="connsiteX3" fmla="*/ 30861 w 48299"/>
                  <a:gd name="connsiteY3" fmla="*/ 101149 h 104372"/>
                  <a:gd name="connsiteX4" fmla="*/ 46768 w 48299"/>
                  <a:gd name="connsiteY4" fmla="*/ 92196 h 104372"/>
                  <a:gd name="connsiteX5" fmla="*/ 44482 w 48299"/>
                  <a:gd name="connsiteY5" fmla="*/ 43713 h 104372"/>
                  <a:gd name="connsiteX6" fmla="*/ 6286 w 48299"/>
                  <a:gd name="connsiteY6" fmla="*/ -6 h 104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299" h="104372">
                    <a:moveTo>
                      <a:pt x="6286" y="-6"/>
                    </a:moveTo>
                    <a:cubicBezTo>
                      <a:pt x="6286" y="-6"/>
                      <a:pt x="-7620" y="1708"/>
                      <a:pt x="5620" y="19806"/>
                    </a:cubicBezTo>
                    <a:cubicBezTo>
                      <a:pt x="15392" y="31503"/>
                      <a:pt x="22279" y="45342"/>
                      <a:pt x="25717" y="60192"/>
                    </a:cubicBezTo>
                    <a:cubicBezTo>
                      <a:pt x="27908" y="70288"/>
                      <a:pt x="30861" y="101149"/>
                      <a:pt x="30861" y="101149"/>
                    </a:cubicBezTo>
                    <a:cubicBezTo>
                      <a:pt x="30861" y="101149"/>
                      <a:pt x="41719" y="112198"/>
                      <a:pt x="46768" y="92196"/>
                    </a:cubicBezTo>
                    <a:cubicBezTo>
                      <a:pt x="49273" y="76041"/>
                      <a:pt x="48491" y="59554"/>
                      <a:pt x="44482" y="43713"/>
                    </a:cubicBezTo>
                    <a:cubicBezTo>
                      <a:pt x="42672" y="35046"/>
                      <a:pt x="23336" y="-3054"/>
                      <a:pt x="6286" y="-6"/>
                    </a:cubicBezTo>
                    <a:close/>
                  </a:path>
                </a:pathLst>
              </a:custGeom>
              <a:solidFill>
                <a:srgbClr val="FFE8D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7EC0F72-7E97-8784-AD00-5ECDD3010716}"/>
                  </a:ext>
                </a:extLst>
              </p:cNvPr>
              <p:cNvSpPr/>
              <p:nvPr/>
            </p:nvSpPr>
            <p:spPr>
              <a:xfrm>
                <a:off x="8034064" y="4194188"/>
                <a:ext cx="216821" cy="167503"/>
              </a:xfrm>
              <a:custGeom>
                <a:avLst/>
                <a:gdLst>
                  <a:gd name="connsiteX0" fmla="*/ 165257 w 216821"/>
                  <a:gd name="connsiteY0" fmla="*/ 5113 h 167503"/>
                  <a:gd name="connsiteX1" fmla="*/ 191356 w 216821"/>
                  <a:gd name="connsiteY1" fmla="*/ 5113 h 167503"/>
                  <a:gd name="connsiteX2" fmla="*/ 213358 w 216821"/>
                  <a:gd name="connsiteY2" fmla="*/ 21877 h 167503"/>
                  <a:gd name="connsiteX3" fmla="*/ 212215 w 216821"/>
                  <a:gd name="connsiteY3" fmla="*/ 30735 h 167503"/>
                  <a:gd name="connsiteX4" fmla="*/ 67150 w 216821"/>
                  <a:gd name="connsiteY4" fmla="*/ 118270 h 167503"/>
                  <a:gd name="connsiteX5" fmla="*/ -97 w 216821"/>
                  <a:gd name="connsiteY5" fmla="*/ 167324 h 167503"/>
                  <a:gd name="connsiteX6" fmla="*/ 7809 w 216821"/>
                  <a:gd name="connsiteY6" fmla="*/ 144369 h 167503"/>
                  <a:gd name="connsiteX7" fmla="*/ 76675 w 216821"/>
                  <a:gd name="connsiteY7" fmla="*/ 59786 h 167503"/>
                  <a:gd name="connsiteX8" fmla="*/ 165257 w 216821"/>
                  <a:gd name="connsiteY8" fmla="*/ 5113 h 16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821" h="167503">
                    <a:moveTo>
                      <a:pt x="165257" y="5113"/>
                    </a:moveTo>
                    <a:cubicBezTo>
                      <a:pt x="184307" y="-2412"/>
                      <a:pt x="180211" y="-1459"/>
                      <a:pt x="191356" y="5113"/>
                    </a:cubicBezTo>
                    <a:cubicBezTo>
                      <a:pt x="199014" y="10266"/>
                      <a:pt x="206358" y="15867"/>
                      <a:pt x="213358" y="21877"/>
                    </a:cubicBezTo>
                    <a:cubicBezTo>
                      <a:pt x="221550" y="28449"/>
                      <a:pt x="212215" y="30735"/>
                      <a:pt x="212215" y="30735"/>
                    </a:cubicBezTo>
                    <a:cubicBezTo>
                      <a:pt x="212215" y="30735"/>
                      <a:pt x="144969" y="67216"/>
                      <a:pt x="67150" y="118270"/>
                    </a:cubicBezTo>
                    <a:cubicBezTo>
                      <a:pt x="43499" y="132862"/>
                      <a:pt x="21020" y="149264"/>
                      <a:pt x="-97" y="167324"/>
                    </a:cubicBezTo>
                    <a:lnTo>
                      <a:pt x="7809" y="144369"/>
                    </a:lnTo>
                    <a:cubicBezTo>
                      <a:pt x="24697" y="111736"/>
                      <a:pt x="48138" y="82932"/>
                      <a:pt x="76675" y="59786"/>
                    </a:cubicBezTo>
                    <a:cubicBezTo>
                      <a:pt x="76675" y="59786"/>
                      <a:pt x="141635" y="14352"/>
                      <a:pt x="165257" y="5113"/>
                    </a:cubicBezTo>
                    <a:close/>
                  </a:path>
                </a:pathLst>
              </a:custGeom>
              <a:solidFill>
                <a:srgbClr val="E4EFF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9C36B461-D78D-5704-B4BE-26202FC4264C}"/>
                  </a:ext>
                </a:extLst>
              </p:cNvPr>
              <p:cNvSpPr/>
              <p:nvPr/>
            </p:nvSpPr>
            <p:spPr>
              <a:xfrm>
                <a:off x="9037782" y="5708727"/>
                <a:ext cx="176197" cy="192109"/>
              </a:xfrm>
              <a:custGeom>
                <a:avLst/>
                <a:gdLst>
                  <a:gd name="connsiteX0" fmla="*/ 9454 w 176197"/>
                  <a:gd name="connsiteY0" fmla="*/ 105919 h 192109"/>
                  <a:gd name="connsiteX1" fmla="*/ 84893 w 176197"/>
                  <a:gd name="connsiteY1" fmla="*/ 12574 h 192109"/>
                  <a:gd name="connsiteX2" fmla="*/ 166617 w 176197"/>
                  <a:gd name="connsiteY2" fmla="*/ 11050 h 192109"/>
                  <a:gd name="connsiteX3" fmla="*/ 114420 w 176197"/>
                  <a:gd name="connsiteY3" fmla="*/ 111824 h 192109"/>
                  <a:gd name="connsiteX4" fmla="*/ 34315 w 176197"/>
                  <a:gd name="connsiteY4" fmla="*/ 191930 h 192109"/>
                  <a:gd name="connsiteX5" fmla="*/ 6883 w 176197"/>
                  <a:gd name="connsiteY5" fmla="*/ 175070 h 192109"/>
                  <a:gd name="connsiteX6" fmla="*/ 9454 w 176197"/>
                  <a:gd name="connsiteY6" fmla="*/ 105919 h 19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97" h="192109">
                    <a:moveTo>
                      <a:pt x="9454" y="105919"/>
                    </a:moveTo>
                    <a:cubicBezTo>
                      <a:pt x="28504" y="50674"/>
                      <a:pt x="63271" y="23147"/>
                      <a:pt x="84893" y="12574"/>
                    </a:cubicBezTo>
                    <a:cubicBezTo>
                      <a:pt x="109562" y="668"/>
                      <a:pt x="146329" y="-8191"/>
                      <a:pt x="166617" y="11050"/>
                    </a:cubicBezTo>
                    <a:cubicBezTo>
                      <a:pt x="180047" y="23813"/>
                      <a:pt x="190620" y="55722"/>
                      <a:pt x="114420" y="111824"/>
                    </a:cubicBezTo>
                    <a:cubicBezTo>
                      <a:pt x="34315" y="170879"/>
                      <a:pt x="34315" y="191930"/>
                      <a:pt x="34315" y="191930"/>
                    </a:cubicBezTo>
                    <a:cubicBezTo>
                      <a:pt x="24790" y="186501"/>
                      <a:pt x="40030" y="199264"/>
                      <a:pt x="6883" y="175070"/>
                    </a:cubicBezTo>
                    <a:cubicBezTo>
                      <a:pt x="-3690" y="164879"/>
                      <a:pt x="-1785" y="139828"/>
                      <a:pt x="9454" y="105919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A1AA392F-32E1-FDE8-B11B-A3C4BCBD09B1}"/>
                  </a:ext>
                </a:extLst>
              </p:cNvPr>
              <p:cNvSpPr/>
              <p:nvPr/>
            </p:nvSpPr>
            <p:spPr>
              <a:xfrm>
                <a:off x="8987044" y="5728228"/>
                <a:ext cx="231262" cy="379871"/>
              </a:xfrm>
              <a:custGeom>
                <a:avLst/>
                <a:gdLst>
                  <a:gd name="connsiteX0" fmla="*/ 231166 w 231262"/>
                  <a:gd name="connsiteY0" fmla="*/ 32029 h 379871"/>
                  <a:gd name="connsiteX1" fmla="*/ 137726 w 231262"/>
                  <a:gd name="connsiteY1" fmla="*/ -165 h 379871"/>
                  <a:gd name="connsiteX2" fmla="*/ 80576 w 231262"/>
                  <a:gd name="connsiteY2" fmla="*/ 63176 h 379871"/>
                  <a:gd name="connsiteX3" fmla="*/ 63621 w 231262"/>
                  <a:gd name="connsiteY3" fmla="*/ 227673 h 379871"/>
                  <a:gd name="connsiteX4" fmla="*/ 48857 w 231262"/>
                  <a:gd name="connsiteY4" fmla="*/ 293110 h 379871"/>
                  <a:gd name="connsiteX5" fmla="*/ 375 w 231262"/>
                  <a:gd name="connsiteY5" fmla="*/ 326828 h 379871"/>
                  <a:gd name="connsiteX6" fmla="*/ 84290 w 231262"/>
                  <a:gd name="connsiteY6" fmla="*/ 379692 h 379871"/>
                  <a:gd name="connsiteX7" fmla="*/ 153347 w 231262"/>
                  <a:gd name="connsiteY7" fmla="*/ 362738 h 379871"/>
                  <a:gd name="connsiteX8" fmla="*/ 155442 w 231262"/>
                  <a:gd name="connsiteY8" fmla="*/ 136995 h 379871"/>
                  <a:gd name="connsiteX9" fmla="*/ 231166 w 231262"/>
                  <a:gd name="connsiteY9" fmla="*/ 32029 h 3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262" h="379871">
                    <a:moveTo>
                      <a:pt x="231166" y="32029"/>
                    </a:moveTo>
                    <a:cubicBezTo>
                      <a:pt x="231166" y="32029"/>
                      <a:pt x="170968" y="692"/>
                      <a:pt x="137726" y="-165"/>
                    </a:cubicBezTo>
                    <a:cubicBezTo>
                      <a:pt x="114675" y="-737"/>
                      <a:pt x="114484" y="16027"/>
                      <a:pt x="80576" y="63176"/>
                    </a:cubicBezTo>
                    <a:cubicBezTo>
                      <a:pt x="59430" y="92703"/>
                      <a:pt x="60478" y="190240"/>
                      <a:pt x="63621" y="227673"/>
                    </a:cubicBezTo>
                    <a:cubicBezTo>
                      <a:pt x="66288" y="258248"/>
                      <a:pt x="57334" y="293110"/>
                      <a:pt x="48857" y="293110"/>
                    </a:cubicBezTo>
                    <a:cubicBezTo>
                      <a:pt x="27483" y="293881"/>
                      <a:pt x="8538" y="307064"/>
                      <a:pt x="375" y="326828"/>
                    </a:cubicBezTo>
                    <a:cubicBezTo>
                      <a:pt x="-7435" y="353213"/>
                      <a:pt x="84290" y="379692"/>
                      <a:pt x="84290" y="379692"/>
                    </a:cubicBezTo>
                    <a:cubicBezTo>
                      <a:pt x="84290" y="379692"/>
                      <a:pt x="138583" y="373215"/>
                      <a:pt x="153347" y="362738"/>
                    </a:cubicBezTo>
                    <a:cubicBezTo>
                      <a:pt x="168110" y="352260"/>
                      <a:pt x="128010" y="212909"/>
                      <a:pt x="155442" y="136995"/>
                    </a:cubicBezTo>
                    <a:cubicBezTo>
                      <a:pt x="182874" y="61081"/>
                      <a:pt x="196781" y="32029"/>
                      <a:pt x="231166" y="32029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CCE5F84-CCBF-1377-F46C-78C652087CBE}"/>
                  </a:ext>
                </a:extLst>
              </p:cNvPr>
              <p:cNvSpPr/>
              <p:nvPr/>
            </p:nvSpPr>
            <p:spPr>
              <a:xfrm>
                <a:off x="9072194" y="5751970"/>
                <a:ext cx="168866" cy="357256"/>
              </a:xfrm>
              <a:custGeom>
                <a:avLst/>
                <a:gdLst>
                  <a:gd name="connsiteX0" fmla="*/ 168115 w 168866"/>
                  <a:gd name="connsiteY0" fmla="*/ 100014 h 357256"/>
                  <a:gd name="connsiteX1" fmla="*/ 109631 w 168866"/>
                  <a:gd name="connsiteY1" fmla="*/ 1144 h 357256"/>
                  <a:gd name="connsiteX2" fmla="*/ 57910 w 168866"/>
                  <a:gd name="connsiteY2" fmla="*/ 112682 h 357256"/>
                  <a:gd name="connsiteX3" fmla="*/ 44670 w 168866"/>
                  <a:gd name="connsiteY3" fmla="*/ 124302 h 357256"/>
                  <a:gd name="connsiteX4" fmla="*/ 44194 w 168866"/>
                  <a:gd name="connsiteY4" fmla="*/ 306230 h 357256"/>
                  <a:gd name="connsiteX5" fmla="*/ -97 w 168866"/>
                  <a:gd name="connsiteY5" fmla="*/ 355856 h 357256"/>
                  <a:gd name="connsiteX6" fmla="*/ 21620 w 168866"/>
                  <a:gd name="connsiteY6" fmla="*/ 355856 h 357256"/>
                  <a:gd name="connsiteX7" fmla="*/ 128586 w 168866"/>
                  <a:gd name="connsiteY7" fmla="*/ 329757 h 357256"/>
                  <a:gd name="connsiteX8" fmla="*/ 150207 w 168866"/>
                  <a:gd name="connsiteY8" fmla="*/ 279656 h 357256"/>
                  <a:gd name="connsiteX9" fmla="*/ 147541 w 168866"/>
                  <a:gd name="connsiteY9" fmla="*/ 111348 h 357256"/>
                  <a:gd name="connsiteX10" fmla="*/ 168115 w 168866"/>
                  <a:gd name="connsiteY10" fmla="*/ 100014 h 35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8866" h="357256">
                    <a:moveTo>
                      <a:pt x="168115" y="100014"/>
                    </a:moveTo>
                    <a:cubicBezTo>
                      <a:pt x="168115" y="100014"/>
                      <a:pt x="179259" y="-13620"/>
                      <a:pt x="109631" y="1144"/>
                    </a:cubicBezTo>
                    <a:cubicBezTo>
                      <a:pt x="46290" y="14575"/>
                      <a:pt x="57339" y="112682"/>
                      <a:pt x="57910" y="112682"/>
                    </a:cubicBezTo>
                    <a:cubicBezTo>
                      <a:pt x="62006" y="112682"/>
                      <a:pt x="44670" y="123255"/>
                      <a:pt x="44670" y="124302"/>
                    </a:cubicBezTo>
                    <a:cubicBezTo>
                      <a:pt x="44670" y="175071"/>
                      <a:pt x="47528" y="258414"/>
                      <a:pt x="44194" y="306230"/>
                    </a:cubicBezTo>
                    <a:cubicBezTo>
                      <a:pt x="42956" y="323566"/>
                      <a:pt x="38956" y="350521"/>
                      <a:pt x="-97" y="355856"/>
                    </a:cubicBezTo>
                    <a:cubicBezTo>
                      <a:pt x="7047" y="357484"/>
                      <a:pt x="14476" y="357484"/>
                      <a:pt x="21620" y="355856"/>
                    </a:cubicBezTo>
                    <a:cubicBezTo>
                      <a:pt x="48195" y="350426"/>
                      <a:pt x="108202" y="343759"/>
                      <a:pt x="128586" y="329757"/>
                    </a:cubicBezTo>
                    <a:cubicBezTo>
                      <a:pt x="143826" y="319184"/>
                      <a:pt x="148493" y="295752"/>
                      <a:pt x="150207" y="279656"/>
                    </a:cubicBezTo>
                    <a:cubicBezTo>
                      <a:pt x="154970" y="235840"/>
                      <a:pt x="150207" y="139638"/>
                      <a:pt x="147541" y="111348"/>
                    </a:cubicBezTo>
                    <a:cubicBezTo>
                      <a:pt x="147255" y="108015"/>
                      <a:pt x="168115" y="100014"/>
                      <a:pt x="168115" y="100014"/>
                    </a:cubicBezTo>
                    <a:close/>
                  </a:path>
                </a:pathLst>
              </a:custGeom>
              <a:solidFill>
                <a:srgbClr val="72726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D02F244-5791-1005-54B7-F78C1F4780B7}"/>
                  </a:ext>
                </a:extLst>
              </p:cNvPr>
              <p:cNvSpPr/>
              <p:nvPr/>
            </p:nvSpPr>
            <p:spPr>
              <a:xfrm>
                <a:off x="9117247" y="5851782"/>
                <a:ext cx="123158" cy="24764"/>
              </a:xfrm>
              <a:custGeom>
                <a:avLst/>
                <a:gdLst>
                  <a:gd name="connsiteX0" fmla="*/ 12857 w 123158"/>
                  <a:gd name="connsiteY0" fmla="*/ 12870 h 24764"/>
                  <a:gd name="connsiteX1" fmla="*/ 123061 w 123158"/>
                  <a:gd name="connsiteY1" fmla="*/ -179 h 24764"/>
                  <a:gd name="connsiteX2" fmla="*/ 102868 w 123158"/>
                  <a:gd name="connsiteY2" fmla="*/ 10679 h 24764"/>
                  <a:gd name="connsiteX3" fmla="*/ -97 w 123158"/>
                  <a:gd name="connsiteY3" fmla="*/ 24585 h 24764"/>
                  <a:gd name="connsiteX4" fmla="*/ 12857 w 123158"/>
                  <a:gd name="connsiteY4" fmla="*/ 12870 h 2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158" h="24764">
                    <a:moveTo>
                      <a:pt x="12857" y="12870"/>
                    </a:moveTo>
                    <a:lnTo>
                      <a:pt x="123061" y="-179"/>
                    </a:lnTo>
                    <a:cubicBezTo>
                      <a:pt x="123061" y="-179"/>
                      <a:pt x="109441" y="7536"/>
                      <a:pt x="102868" y="10679"/>
                    </a:cubicBezTo>
                    <a:lnTo>
                      <a:pt x="-97" y="24585"/>
                    </a:lnTo>
                    <a:cubicBezTo>
                      <a:pt x="-97" y="24585"/>
                      <a:pt x="13524" y="12870"/>
                      <a:pt x="12857" y="12870"/>
                    </a:cubicBezTo>
                    <a:close/>
                  </a:path>
                </a:pathLst>
              </a:custGeom>
              <a:solidFill>
                <a:srgbClr val="91918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7788B3F-C82A-436B-C973-DB11D39FD074}"/>
                  </a:ext>
                </a:extLst>
              </p:cNvPr>
              <p:cNvSpPr/>
              <p:nvPr/>
            </p:nvSpPr>
            <p:spPr>
              <a:xfrm>
                <a:off x="7162093" y="3981311"/>
                <a:ext cx="292852" cy="189646"/>
              </a:xfrm>
              <a:custGeom>
                <a:avLst/>
                <a:gdLst>
                  <a:gd name="connsiteX0" fmla="*/ 260369 w 292852"/>
                  <a:gd name="connsiteY0" fmla="*/ 142075 h 189646"/>
                  <a:gd name="connsiteX1" fmla="*/ 279419 w 292852"/>
                  <a:gd name="connsiteY1" fmla="*/ 86735 h 189646"/>
                  <a:gd name="connsiteX2" fmla="*/ 292087 w 292852"/>
                  <a:gd name="connsiteY2" fmla="*/ 15488 h 189646"/>
                  <a:gd name="connsiteX3" fmla="*/ 250940 w 292852"/>
                  <a:gd name="connsiteY3" fmla="*/ 23394 h 189646"/>
                  <a:gd name="connsiteX4" fmla="*/ 227222 w 292852"/>
                  <a:gd name="connsiteY4" fmla="*/ 62923 h 189646"/>
                  <a:gd name="connsiteX5" fmla="*/ 154356 w 292852"/>
                  <a:gd name="connsiteY5" fmla="*/ 24823 h 189646"/>
                  <a:gd name="connsiteX6" fmla="*/ 56343 w 292852"/>
                  <a:gd name="connsiteY6" fmla="*/ 27966 h 189646"/>
                  <a:gd name="connsiteX7" fmla="*/ 908 w 292852"/>
                  <a:gd name="connsiteY7" fmla="*/ 86545 h 189646"/>
                  <a:gd name="connsiteX8" fmla="*/ 100635 w 292852"/>
                  <a:gd name="connsiteY8" fmla="*/ 148171 h 189646"/>
                  <a:gd name="connsiteX9" fmla="*/ 181312 w 292852"/>
                  <a:gd name="connsiteY9" fmla="*/ 189319 h 189646"/>
                  <a:gd name="connsiteX10" fmla="*/ 208172 w 292852"/>
                  <a:gd name="connsiteY10" fmla="*/ 179794 h 189646"/>
                  <a:gd name="connsiteX11" fmla="*/ 260369 w 292852"/>
                  <a:gd name="connsiteY11" fmla="*/ 142075 h 1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2852" h="189646">
                    <a:moveTo>
                      <a:pt x="260369" y="142075"/>
                    </a:moveTo>
                    <a:cubicBezTo>
                      <a:pt x="260369" y="142075"/>
                      <a:pt x="282562" y="110452"/>
                      <a:pt x="279419" y="86735"/>
                    </a:cubicBezTo>
                    <a:cubicBezTo>
                      <a:pt x="276276" y="63018"/>
                      <a:pt x="285706" y="18632"/>
                      <a:pt x="292087" y="15488"/>
                    </a:cubicBezTo>
                    <a:cubicBezTo>
                      <a:pt x="298469" y="12345"/>
                      <a:pt x="257226" y="-22612"/>
                      <a:pt x="250940" y="23394"/>
                    </a:cubicBezTo>
                    <a:cubicBezTo>
                      <a:pt x="244653" y="69400"/>
                      <a:pt x="227222" y="62923"/>
                      <a:pt x="227222" y="62923"/>
                    </a:cubicBezTo>
                    <a:cubicBezTo>
                      <a:pt x="201971" y="52159"/>
                      <a:pt x="177606" y="39424"/>
                      <a:pt x="154356" y="24823"/>
                    </a:cubicBezTo>
                    <a:cubicBezTo>
                      <a:pt x="113303" y="-514"/>
                      <a:pt x="56343" y="27966"/>
                      <a:pt x="56343" y="27966"/>
                    </a:cubicBezTo>
                    <a:cubicBezTo>
                      <a:pt x="56343" y="27966"/>
                      <a:pt x="-8903" y="81306"/>
                      <a:pt x="908" y="86545"/>
                    </a:cubicBezTo>
                    <a:cubicBezTo>
                      <a:pt x="27864" y="100737"/>
                      <a:pt x="73679" y="113405"/>
                      <a:pt x="100635" y="148171"/>
                    </a:cubicBezTo>
                    <a:cubicBezTo>
                      <a:pt x="136163" y="194177"/>
                      <a:pt x="181312" y="189319"/>
                      <a:pt x="181312" y="189319"/>
                    </a:cubicBezTo>
                    <a:cubicBezTo>
                      <a:pt x="181312" y="189319"/>
                      <a:pt x="181312" y="190939"/>
                      <a:pt x="208172" y="179794"/>
                    </a:cubicBezTo>
                    <a:cubicBezTo>
                      <a:pt x="227670" y="170422"/>
                      <a:pt x="245348" y="157649"/>
                      <a:pt x="260369" y="142075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5BD5BD1-2C00-8360-347F-8900977DBEBF}"/>
                  </a:ext>
                </a:extLst>
              </p:cNvPr>
              <p:cNvSpPr/>
              <p:nvPr/>
            </p:nvSpPr>
            <p:spPr>
              <a:xfrm>
                <a:off x="7326365" y="4088704"/>
                <a:ext cx="776799" cy="514652"/>
              </a:xfrm>
              <a:custGeom>
                <a:avLst/>
                <a:gdLst>
                  <a:gd name="connsiteX0" fmla="*/ 85 w 776799"/>
                  <a:gd name="connsiteY0" fmla="*/ 99547 h 514652"/>
                  <a:gd name="connsiteX1" fmla="*/ 309172 w 776799"/>
                  <a:gd name="connsiteY1" fmla="*/ 352531 h 514652"/>
                  <a:gd name="connsiteX2" fmla="*/ 658453 w 776799"/>
                  <a:gd name="connsiteY2" fmla="*/ 514456 h 514652"/>
                  <a:gd name="connsiteX3" fmla="*/ 751608 w 776799"/>
                  <a:gd name="connsiteY3" fmla="*/ 473404 h 514652"/>
                  <a:gd name="connsiteX4" fmla="*/ 717889 w 776799"/>
                  <a:gd name="connsiteY4" fmla="*/ 306716 h 514652"/>
                  <a:gd name="connsiteX5" fmla="*/ 435187 w 776799"/>
                  <a:gd name="connsiteY5" fmla="*/ 197560 h 514652"/>
                  <a:gd name="connsiteX6" fmla="*/ 112385 w 776799"/>
                  <a:gd name="connsiteY6" fmla="*/ -179 h 514652"/>
                  <a:gd name="connsiteX7" fmla="*/ 85 w 776799"/>
                  <a:gd name="connsiteY7" fmla="*/ 99547 h 51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6799" h="514652">
                    <a:moveTo>
                      <a:pt x="85" y="99547"/>
                    </a:moveTo>
                    <a:cubicBezTo>
                      <a:pt x="1705" y="129646"/>
                      <a:pt x="248593" y="310717"/>
                      <a:pt x="309172" y="352531"/>
                    </a:cubicBezTo>
                    <a:cubicBezTo>
                      <a:pt x="473192" y="465879"/>
                      <a:pt x="658453" y="514456"/>
                      <a:pt x="658453" y="514456"/>
                    </a:cubicBezTo>
                    <a:cubicBezTo>
                      <a:pt x="658453" y="514456"/>
                      <a:pt x="721223" y="516552"/>
                      <a:pt x="751608" y="473404"/>
                    </a:cubicBezTo>
                    <a:cubicBezTo>
                      <a:pt x="796280" y="409967"/>
                      <a:pt x="779040" y="328052"/>
                      <a:pt x="717889" y="306716"/>
                    </a:cubicBezTo>
                    <a:cubicBezTo>
                      <a:pt x="669312" y="289857"/>
                      <a:pt x="515674" y="230516"/>
                      <a:pt x="435187" y="197560"/>
                    </a:cubicBezTo>
                    <a:cubicBezTo>
                      <a:pt x="306314" y="144601"/>
                      <a:pt x="112385" y="-179"/>
                      <a:pt x="112385" y="-179"/>
                    </a:cubicBezTo>
                    <a:cubicBezTo>
                      <a:pt x="112385" y="-179"/>
                      <a:pt x="-5344" y="5726"/>
                      <a:pt x="85" y="99547"/>
                    </a:cubicBezTo>
                    <a:close/>
                  </a:path>
                </a:pathLst>
              </a:custGeom>
              <a:solidFill>
                <a:srgbClr val="B3382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A47CDC9-A6D0-A989-2D0A-684C45DB95D7}"/>
                  </a:ext>
                </a:extLst>
              </p:cNvPr>
              <p:cNvSpPr/>
              <p:nvPr/>
            </p:nvSpPr>
            <p:spPr>
              <a:xfrm>
                <a:off x="7918088" y="4948171"/>
                <a:ext cx="673131" cy="938762"/>
              </a:xfrm>
              <a:custGeom>
                <a:avLst/>
                <a:gdLst>
                  <a:gd name="connsiteX0" fmla="*/ 301712 w 673131"/>
                  <a:gd name="connsiteY0" fmla="*/ 414989 h 938762"/>
                  <a:gd name="connsiteX1" fmla="*/ 536217 w 673131"/>
                  <a:gd name="connsiteY1" fmla="*/ 261256 h 938762"/>
                  <a:gd name="connsiteX2" fmla="*/ 622704 w 673131"/>
                  <a:gd name="connsiteY2" fmla="*/ 197533 h 938762"/>
                  <a:gd name="connsiteX3" fmla="*/ 669377 w 673131"/>
                  <a:gd name="connsiteY3" fmla="*/ 22559 h 938762"/>
                  <a:gd name="connsiteX4" fmla="*/ 602702 w 673131"/>
                  <a:gd name="connsiteY4" fmla="*/ 48848 h 938762"/>
                  <a:gd name="connsiteX5" fmla="*/ 570222 w 673131"/>
                  <a:gd name="connsiteY5" fmla="*/ 52849 h 938762"/>
                  <a:gd name="connsiteX6" fmla="*/ 357338 w 673131"/>
                  <a:gd name="connsiteY6" fmla="*/ 20844 h 938762"/>
                  <a:gd name="connsiteX7" fmla="*/ 345623 w 673131"/>
                  <a:gd name="connsiteY7" fmla="*/ 8653 h 938762"/>
                  <a:gd name="connsiteX8" fmla="*/ 316381 w 673131"/>
                  <a:gd name="connsiteY8" fmla="*/ 4938 h 938762"/>
                  <a:gd name="connsiteX9" fmla="*/ 282662 w 673131"/>
                  <a:gd name="connsiteY9" fmla="*/ 53992 h 938762"/>
                  <a:gd name="connsiteX10" fmla="*/ 26154 w 673131"/>
                  <a:gd name="connsiteY10" fmla="*/ 363649 h 938762"/>
                  <a:gd name="connsiteX11" fmla="*/ 15390 w 673131"/>
                  <a:gd name="connsiteY11" fmla="*/ 489951 h 938762"/>
                  <a:gd name="connsiteX12" fmla="*/ 163219 w 673131"/>
                  <a:gd name="connsiteY12" fmla="*/ 764080 h 938762"/>
                  <a:gd name="connsiteX13" fmla="*/ 168553 w 673131"/>
                  <a:gd name="connsiteY13" fmla="*/ 792655 h 938762"/>
                  <a:gd name="connsiteX14" fmla="*/ 157980 w 673131"/>
                  <a:gd name="connsiteY14" fmla="*/ 827422 h 938762"/>
                  <a:gd name="connsiteX15" fmla="*/ 333145 w 673131"/>
                  <a:gd name="connsiteY15" fmla="*/ 938578 h 938762"/>
                  <a:gd name="connsiteX16" fmla="*/ 414393 w 673131"/>
                  <a:gd name="connsiteY16" fmla="*/ 884953 h 938762"/>
                  <a:gd name="connsiteX17" fmla="*/ 264183 w 673131"/>
                  <a:gd name="connsiteY17" fmla="*/ 507096 h 938762"/>
                  <a:gd name="connsiteX18" fmla="*/ 301712 w 673131"/>
                  <a:gd name="connsiteY18" fmla="*/ 414989 h 938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131" h="938762">
                    <a:moveTo>
                      <a:pt x="301712" y="414989"/>
                    </a:moveTo>
                    <a:lnTo>
                      <a:pt x="536217" y="261256"/>
                    </a:lnTo>
                    <a:cubicBezTo>
                      <a:pt x="594034" y="224870"/>
                      <a:pt x="593367" y="227061"/>
                      <a:pt x="622704" y="197533"/>
                    </a:cubicBezTo>
                    <a:cubicBezTo>
                      <a:pt x="656613" y="163529"/>
                      <a:pt x="682998" y="81138"/>
                      <a:pt x="669377" y="22559"/>
                    </a:cubicBezTo>
                    <a:cubicBezTo>
                      <a:pt x="648136" y="37799"/>
                      <a:pt x="642326" y="43038"/>
                      <a:pt x="602702" y="48848"/>
                    </a:cubicBezTo>
                    <a:cubicBezTo>
                      <a:pt x="591367" y="50563"/>
                      <a:pt x="580700" y="51800"/>
                      <a:pt x="570222" y="52849"/>
                    </a:cubicBezTo>
                    <a:lnTo>
                      <a:pt x="357338" y="20844"/>
                    </a:lnTo>
                    <a:lnTo>
                      <a:pt x="345623" y="8653"/>
                    </a:lnTo>
                    <a:cubicBezTo>
                      <a:pt x="335145" y="5795"/>
                      <a:pt x="321143" y="-7254"/>
                      <a:pt x="316381" y="4938"/>
                    </a:cubicBezTo>
                    <a:cubicBezTo>
                      <a:pt x="312380" y="15034"/>
                      <a:pt x="287806" y="43609"/>
                      <a:pt x="282662" y="53992"/>
                    </a:cubicBezTo>
                    <a:lnTo>
                      <a:pt x="26154" y="363649"/>
                    </a:lnTo>
                    <a:cubicBezTo>
                      <a:pt x="26154" y="363649"/>
                      <a:pt x="-24900" y="415275"/>
                      <a:pt x="15390" y="489951"/>
                    </a:cubicBezTo>
                    <a:lnTo>
                      <a:pt x="163219" y="764080"/>
                    </a:lnTo>
                    <a:cubicBezTo>
                      <a:pt x="163219" y="764080"/>
                      <a:pt x="173887" y="785226"/>
                      <a:pt x="168553" y="792655"/>
                    </a:cubicBezTo>
                    <a:cubicBezTo>
                      <a:pt x="163219" y="800085"/>
                      <a:pt x="153598" y="815706"/>
                      <a:pt x="157980" y="827422"/>
                    </a:cubicBezTo>
                    <a:cubicBezTo>
                      <a:pt x="163885" y="843042"/>
                      <a:pt x="217892" y="939341"/>
                      <a:pt x="333145" y="938578"/>
                    </a:cubicBezTo>
                    <a:cubicBezTo>
                      <a:pt x="427061" y="938007"/>
                      <a:pt x="412678" y="900478"/>
                      <a:pt x="414393" y="884953"/>
                    </a:cubicBezTo>
                    <a:cubicBezTo>
                      <a:pt x="414393" y="884953"/>
                      <a:pt x="383151" y="736458"/>
                      <a:pt x="264183" y="507096"/>
                    </a:cubicBezTo>
                    <a:cubicBezTo>
                      <a:pt x="233037" y="446231"/>
                      <a:pt x="301712" y="414989"/>
                      <a:pt x="301712" y="414989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D724DC3-AED5-2D5C-FC6A-BC9F1F047616}"/>
                  </a:ext>
                </a:extLst>
              </p:cNvPr>
              <p:cNvSpPr/>
              <p:nvPr/>
            </p:nvSpPr>
            <p:spPr>
              <a:xfrm>
                <a:off x="8328577" y="4848364"/>
                <a:ext cx="365256" cy="317008"/>
              </a:xfrm>
              <a:custGeom>
                <a:avLst/>
                <a:gdLst>
                  <a:gd name="connsiteX0" fmla="*/ 318324 w 365256"/>
                  <a:gd name="connsiteY0" fmla="*/ 65 h 317008"/>
                  <a:gd name="connsiteX1" fmla="*/ 234218 w 365256"/>
                  <a:gd name="connsiteY1" fmla="*/ 91791 h 317008"/>
                  <a:gd name="connsiteX2" fmla="*/ -97 w 365256"/>
                  <a:gd name="connsiteY2" fmla="*/ 171230 h 317008"/>
                  <a:gd name="connsiteX3" fmla="*/ 156684 w 365256"/>
                  <a:gd name="connsiteY3" fmla="*/ 316295 h 317008"/>
                  <a:gd name="connsiteX4" fmla="*/ 354900 w 365256"/>
                  <a:gd name="connsiteY4" fmla="*/ 238095 h 317008"/>
                  <a:gd name="connsiteX5" fmla="*/ 364425 w 365256"/>
                  <a:gd name="connsiteY5" fmla="*/ 157704 h 317008"/>
                  <a:gd name="connsiteX6" fmla="*/ 318324 w 365256"/>
                  <a:gd name="connsiteY6" fmla="*/ 65 h 317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5256" h="317008">
                    <a:moveTo>
                      <a:pt x="318324" y="65"/>
                    </a:moveTo>
                    <a:cubicBezTo>
                      <a:pt x="290511" y="-3745"/>
                      <a:pt x="302227" y="37403"/>
                      <a:pt x="234218" y="91791"/>
                    </a:cubicBezTo>
                    <a:cubicBezTo>
                      <a:pt x="213740" y="108174"/>
                      <a:pt x="-97" y="171230"/>
                      <a:pt x="-97" y="171230"/>
                    </a:cubicBezTo>
                    <a:cubicBezTo>
                      <a:pt x="70388" y="224570"/>
                      <a:pt x="66102" y="302770"/>
                      <a:pt x="156684" y="316295"/>
                    </a:cubicBezTo>
                    <a:cubicBezTo>
                      <a:pt x="206119" y="323725"/>
                      <a:pt x="322324" y="251335"/>
                      <a:pt x="354900" y="238095"/>
                    </a:cubicBezTo>
                    <a:cubicBezTo>
                      <a:pt x="363520" y="212225"/>
                      <a:pt x="366759" y="184869"/>
                      <a:pt x="364425" y="157704"/>
                    </a:cubicBezTo>
                    <a:cubicBezTo>
                      <a:pt x="359377" y="83885"/>
                      <a:pt x="318324" y="65"/>
                      <a:pt x="318324" y="6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94538B8-687F-02D7-227E-B4DE8DB72FA9}"/>
                  </a:ext>
                </a:extLst>
              </p:cNvPr>
              <p:cNvSpPr/>
              <p:nvPr/>
            </p:nvSpPr>
            <p:spPr>
              <a:xfrm>
                <a:off x="8227667" y="4812442"/>
                <a:ext cx="423024" cy="182225"/>
              </a:xfrm>
              <a:custGeom>
                <a:avLst/>
                <a:gdLst>
                  <a:gd name="connsiteX0" fmla="*/ 11944 w 423024"/>
                  <a:gd name="connsiteY0" fmla="*/ 156288 h 182225"/>
                  <a:gd name="connsiteX1" fmla="*/ 421519 w 423024"/>
                  <a:gd name="connsiteY1" fmla="*/ 48846 h 182225"/>
                  <a:gd name="connsiteX2" fmla="*/ 400184 w 423024"/>
                  <a:gd name="connsiteY2" fmla="*/ 5412 h 182225"/>
                  <a:gd name="connsiteX3" fmla="*/ 17278 w 423024"/>
                  <a:gd name="connsiteY3" fmla="*/ 116855 h 182225"/>
                  <a:gd name="connsiteX4" fmla="*/ 514 w 423024"/>
                  <a:gd name="connsiteY4" fmla="*/ 153716 h 18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024" h="182225">
                    <a:moveTo>
                      <a:pt x="11944" y="156288"/>
                    </a:moveTo>
                    <a:cubicBezTo>
                      <a:pt x="133103" y="212771"/>
                      <a:pt x="379324" y="176100"/>
                      <a:pt x="421519" y="48846"/>
                    </a:cubicBezTo>
                    <a:cubicBezTo>
                      <a:pt x="429139" y="25986"/>
                      <a:pt x="403517" y="-15162"/>
                      <a:pt x="400184" y="5412"/>
                    </a:cubicBezTo>
                    <a:cubicBezTo>
                      <a:pt x="381134" y="126856"/>
                      <a:pt x="111672" y="160860"/>
                      <a:pt x="17278" y="116855"/>
                    </a:cubicBezTo>
                    <a:cubicBezTo>
                      <a:pt x="5658" y="118569"/>
                      <a:pt x="-2438" y="148287"/>
                      <a:pt x="514" y="153716"/>
                    </a:cubicBezTo>
                    <a:close/>
                  </a:path>
                </a:pathLst>
              </a:custGeom>
              <a:solidFill>
                <a:srgbClr val="14141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E6266A6-10F1-F1BA-D46D-39294C1299DB}"/>
                  </a:ext>
                </a:extLst>
              </p:cNvPr>
              <p:cNvSpPr/>
              <p:nvPr/>
            </p:nvSpPr>
            <p:spPr>
              <a:xfrm>
                <a:off x="7935455" y="4173762"/>
                <a:ext cx="61778" cy="121892"/>
              </a:xfrm>
              <a:custGeom>
                <a:avLst/>
                <a:gdLst>
                  <a:gd name="connsiteX0" fmla="*/ 58697 w 61778"/>
                  <a:gd name="connsiteY0" fmla="*/ 3917 h 121892"/>
                  <a:gd name="connsiteX1" fmla="*/ 56507 w 61778"/>
                  <a:gd name="connsiteY1" fmla="*/ 85736 h 121892"/>
                  <a:gd name="connsiteX2" fmla="*/ 13740 w 61778"/>
                  <a:gd name="connsiteY2" fmla="*/ 114311 h 121892"/>
                  <a:gd name="connsiteX3" fmla="*/ 4215 w 61778"/>
                  <a:gd name="connsiteY3" fmla="*/ 90975 h 121892"/>
                  <a:gd name="connsiteX4" fmla="*/ 28599 w 61778"/>
                  <a:gd name="connsiteY4" fmla="*/ 61447 h 121892"/>
                  <a:gd name="connsiteX5" fmla="*/ 51459 w 61778"/>
                  <a:gd name="connsiteY5" fmla="*/ -179 h 12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778" h="121892">
                    <a:moveTo>
                      <a:pt x="58697" y="3917"/>
                    </a:moveTo>
                    <a:cubicBezTo>
                      <a:pt x="61460" y="32492"/>
                      <a:pt x="64603" y="58780"/>
                      <a:pt x="56507" y="85736"/>
                    </a:cubicBezTo>
                    <a:cubicBezTo>
                      <a:pt x="48411" y="112692"/>
                      <a:pt x="41267" y="133361"/>
                      <a:pt x="13740" y="114311"/>
                    </a:cubicBezTo>
                    <a:cubicBezTo>
                      <a:pt x="24" y="104786"/>
                      <a:pt x="-4167" y="105548"/>
                      <a:pt x="4215" y="90975"/>
                    </a:cubicBezTo>
                    <a:cubicBezTo>
                      <a:pt x="10692" y="79545"/>
                      <a:pt x="22407" y="73830"/>
                      <a:pt x="28599" y="61447"/>
                    </a:cubicBezTo>
                    <a:cubicBezTo>
                      <a:pt x="38124" y="43064"/>
                      <a:pt x="33552" y="7727"/>
                      <a:pt x="51459" y="-179"/>
                    </a:cubicBezTo>
                    <a:close/>
                  </a:path>
                </a:pathLst>
              </a:custGeom>
              <a:solidFill>
                <a:srgbClr val="33210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D56D04E4-C971-A2C4-1087-70D303DD7A91}"/>
                  </a:ext>
                </a:extLst>
              </p:cNvPr>
              <p:cNvSpPr/>
              <p:nvPr/>
            </p:nvSpPr>
            <p:spPr>
              <a:xfrm>
                <a:off x="8282755" y="4940370"/>
                <a:ext cx="39239" cy="72975"/>
              </a:xfrm>
              <a:custGeom>
                <a:avLst/>
                <a:gdLst>
                  <a:gd name="connsiteX0" fmla="*/ 7720 w 39239"/>
                  <a:gd name="connsiteY0" fmla="*/ 63507 h 72975"/>
                  <a:gd name="connsiteX1" fmla="*/ 3625 w 39239"/>
                  <a:gd name="connsiteY1" fmla="*/ 66365 h 72975"/>
                  <a:gd name="connsiteX2" fmla="*/ 3625 w 39239"/>
                  <a:gd name="connsiteY2" fmla="*/ 642 h 72975"/>
                  <a:gd name="connsiteX3" fmla="*/ 36771 w 39239"/>
                  <a:gd name="connsiteY3" fmla="*/ 5690 h 72975"/>
                  <a:gd name="connsiteX4" fmla="*/ 7339 w 39239"/>
                  <a:gd name="connsiteY4" fmla="*/ 67984 h 7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39" h="72975">
                    <a:moveTo>
                      <a:pt x="7720" y="63507"/>
                    </a:moveTo>
                    <a:cubicBezTo>
                      <a:pt x="5911" y="65126"/>
                      <a:pt x="6958" y="68079"/>
                      <a:pt x="3625" y="66365"/>
                    </a:cubicBezTo>
                    <a:cubicBezTo>
                      <a:pt x="2386" y="50172"/>
                      <a:pt x="-4091" y="16739"/>
                      <a:pt x="3625" y="642"/>
                    </a:cubicBezTo>
                    <a:cubicBezTo>
                      <a:pt x="14930" y="-1396"/>
                      <a:pt x="26589" y="385"/>
                      <a:pt x="36771" y="5690"/>
                    </a:cubicBezTo>
                    <a:cubicBezTo>
                      <a:pt x="41439" y="22550"/>
                      <a:pt x="42582" y="91415"/>
                      <a:pt x="7339" y="67984"/>
                    </a:cubicBezTo>
                    <a:close/>
                  </a:path>
                </a:pathLst>
              </a:custGeom>
              <a:solidFill>
                <a:srgbClr val="4444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636B001-B648-8FA5-6C4B-C002ACB04BDA}"/>
                  </a:ext>
                </a:extLst>
              </p:cNvPr>
              <p:cNvSpPr/>
              <p:nvPr/>
            </p:nvSpPr>
            <p:spPr>
              <a:xfrm>
                <a:off x="8570607" y="4872231"/>
                <a:ext cx="55668" cy="69716"/>
              </a:xfrm>
              <a:custGeom>
                <a:avLst/>
                <a:gdLst>
                  <a:gd name="connsiteX0" fmla="*/ -97 w 55668"/>
                  <a:gd name="connsiteY0" fmla="*/ 22490 h 69716"/>
                  <a:gd name="connsiteX1" fmla="*/ 25526 w 55668"/>
                  <a:gd name="connsiteY1" fmla="*/ 62971 h 69716"/>
                  <a:gd name="connsiteX2" fmla="*/ 55053 w 55668"/>
                  <a:gd name="connsiteY2" fmla="*/ 49255 h 69716"/>
                  <a:gd name="connsiteX3" fmla="*/ 23240 w 55668"/>
                  <a:gd name="connsiteY3" fmla="*/ -84 h 69716"/>
                  <a:gd name="connsiteX4" fmla="*/ -97 w 55668"/>
                  <a:gd name="connsiteY4" fmla="*/ 22490 h 69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68" h="69716">
                    <a:moveTo>
                      <a:pt x="-97" y="22490"/>
                    </a:moveTo>
                    <a:cubicBezTo>
                      <a:pt x="6190" y="29062"/>
                      <a:pt x="14191" y="52113"/>
                      <a:pt x="25526" y="62971"/>
                    </a:cubicBezTo>
                    <a:cubicBezTo>
                      <a:pt x="36860" y="73830"/>
                      <a:pt x="49719" y="72496"/>
                      <a:pt x="55053" y="49255"/>
                    </a:cubicBezTo>
                    <a:cubicBezTo>
                      <a:pt x="59339" y="30777"/>
                      <a:pt x="36003" y="-2179"/>
                      <a:pt x="23240" y="-84"/>
                    </a:cubicBezTo>
                    <a:cubicBezTo>
                      <a:pt x="12924" y="4269"/>
                      <a:pt x="4599" y="12317"/>
                      <a:pt x="-97" y="22490"/>
                    </a:cubicBezTo>
                    <a:close/>
                  </a:path>
                </a:pathLst>
              </a:custGeom>
              <a:solidFill>
                <a:srgbClr val="44444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63421051-46A3-F2CA-59E6-C45A08DCD03B}"/>
                  </a:ext>
                </a:extLst>
              </p:cNvPr>
              <p:cNvSpPr/>
              <p:nvPr/>
            </p:nvSpPr>
            <p:spPr>
              <a:xfrm>
                <a:off x="4215301" y="2115780"/>
                <a:ext cx="324762" cy="206648"/>
              </a:xfrm>
              <a:custGeom>
                <a:avLst/>
                <a:gdLst>
                  <a:gd name="connsiteX0" fmla="*/ 315562 w 324762"/>
                  <a:gd name="connsiteY0" fmla="*/ 172901 h 206648"/>
                  <a:gd name="connsiteX1" fmla="*/ 22477 w 324762"/>
                  <a:gd name="connsiteY1" fmla="*/ 308 h 206648"/>
                  <a:gd name="connsiteX2" fmla="*/ -97 w 324762"/>
                  <a:gd name="connsiteY2" fmla="*/ 35455 h 206648"/>
                  <a:gd name="connsiteX3" fmla="*/ 318705 w 324762"/>
                  <a:gd name="connsiteY3" fmla="*/ 203190 h 206648"/>
                  <a:gd name="connsiteX4" fmla="*/ 315562 w 324762"/>
                  <a:gd name="connsiteY4" fmla="*/ 172901 h 20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4762" h="206648">
                    <a:moveTo>
                      <a:pt x="315562" y="172901"/>
                    </a:moveTo>
                    <a:cubicBezTo>
                      <a:pt x="215549" y="190808"/>
                      <a:pt x="48862" y="102987"/>
                      <a:pt x="22477" y="308"/>
                    </a:cubicBezTo>
                    <a:cubicBezTo>
                      <a:pt x="20001" y="-4169"/>
                      <a:pt x="-97" y="23358"/>
                      <a:pt x="-97" y="35455"/>
                    </a:cubicBezTo>
                    <a:cubicBezTo>
                      <a:pt x="30002" y="151279"/>
                      <a:pt x="207643" y="223002"/>
                      <a:pt x="318705" y="203190"/>
                    </a:cubicBezTo>
                    <a:cubicBezTo>
                      <a:pt x="333755" y="200523"/>
                      <a:pt x="315562" y="172901"/>
                      <a:pt x="315562" y="172901"/>
                    </a:cubicBezTo>
                    <a:close/>
                  </a:path>
                </a:pathLst>
              </a:custGeom>
              <a:solidFill>
                <a:srgbClr val="1919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21D00897-EB28-7267-046D-7F49DB04F5A2}"/>
                  </a:ext>
                </a:extLst>
              </p:cNvPr>
              <p:cNvSpPr/>
              <p:nvPr/>
            </p:nvSpPr>
            <p:spPr>
              <a:xfrm>
                <a:off x="4739240" y="2524956"/>
                <a:ext cx="250417" cy="191298"/>
              </a:xfrm>
              <a:custGeom>
                <a:avLst/>
                <a:gdLst>
                  <a:gd name="connsiteX0" fmla="*/ 76325 w 250417"/>
                  <a:gd name="connsiteY0" fmla="*/ 4422 h 191298"/>
                  <a:gd name="connsiteX1" fmla="*/ 149095 w 250417"/>
                  <a:gd name="connsiteY1" fmla="*/ 6327 h 191298"/>
                  <a:gd name="connsiteX2" fmla="*/ 223295 w 250417"/>
                  <a:gd name="connsiteY2" fmla="*/ 30235 h 191298"/>
                  <a:gd name="connsiteX3" fmla="*/ 225676 w 250417"/>
                  <a:gd name="connsiteY3" fmla="*/ 48427 h 191298"/>
                  <a:gd name="connsiteX4" fmla="*/ 185957 w 250417"/>
                  <a:gd name="connsiteY4" fmla="*/ 61096 h 191298"/>
                  <a:gd name="connsiteX5" fmla="*/ 211294 w 250417"/>
                  <a:gd name="connsiteY5" fmla="*/ 92242 h 191298"/>
                  <a:gd name="connsiteX6" fmla="*/ 250251 w 250417"/>
                  <a:gd name="connsiteY6" fmla="*/ 158917 h 191298"/>
                  <a:gd name="connsiteX7" fmla="*/ 154429 w 250417"/>
                  <a:gd name="connsiteY7" fmla="*/ 179873 h 191298"/>
                  <a:gd name="connsiteX8" fmla="*/ 92326 w 250417"/>
                  <a:gd name="connsiteY8" fmla="*/ 138153 h 191298"/>
                  <a:gd name="connsiteX9" fmla="*/ 13078 w 250417"/>
                  <a:gd name="connsiteY9" fmla="*/ 96052 h 191298"/>
                  <a:gd name="connsiteX10" fmla="*/ 76325 w 250417"/>
                  <a:gd name="connsiteY10" fmla="*/ 4422 h 191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417" h="191298">
                    <a:moveTo>
                      <a:pt x="76325" y="4422"/>
                    </a:moveTo>
                    <a:cubicBezTo>
                      <a:pt x="76325" y="4422"/>
                      <a:pt x="125854" y="-7103"/>
                      <a:pt x="149095" y="6327"/>
                    </a:cubicBezTo>
                    <a:cubicBezTo>
                      <a:pt x="171965" y="19214"/>
                      <a:pt x="197206" y="27349"/>
                      <a:pt x="223295" y="30235"/>
                    </a:cubicBezTo>
                    <a:cubicBezTo>
                      <a:pt x="226353" y="35778"/>
                      <a:pt x="227201" y="42284"/>
                      <a:pt x="225676" y="48427"/>
                    </a:cubicBezTo>
                    <a:cubicBezTo>
                      <a:pt x="223200" y="59476"/>
                      <a:pt x="203007" y="65668"/>
                      <a:pt x="185957" y="61096"/>
                    </a:cubicBezTo>
                    <a:cubicBezTo>
                      <a:pt x="138904" y="48427"/>
                      <a:pt x="199578" y="81670"/>
                      <a:pt x="211294" y="92242"/>
                    </a:cubicBezTo>
                    <a:cubicBezTo>
                      <a:pt x="233773" y="112626"/>
                      <a:pt x="251584" y="139867"/>
                      <a:pt x="250251" y="158917"/>
                    </a:cubicBezTo>
                    <a:cubicBezTo>
                      <a:pt x="248441" y="186921"/>
                      <a:pt x="185957" y="203399"/>
                      <a:pt x="154429" y="179873"/>
                    </a:cubicBezTo>
                    <a:cubicBezTo>
                      <a:pt x="131093" y="162442"/>
                      <a:pt x="97279" y="140820"/>
                      <a:pt x="92326" y="138153"/>
                    </a:cubicBezTo>
                    <a:cubicBezTo>
                      <a:pt x="54703" y="116626"/>
                      <a:pt x="20698" y="102148"/>
                      <a:pt x="13078" y="96052"/>
                    </a:cubicBezTo>
                    <a:cubicBezTo>
                      <a:pt x="-32165" y="60715"/>
                      <a:pt x="51655" y="11756"/>
                      <a:pt x="76325" y="4422"/>
                    </a:cubicBezTo>
                    <a:close/>
                  </a:path>
                </a:pathLst>
              </a:custGeom>
              <a:solidFill>
                <a:srgbClr val="FFE1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81FE1C4-C7AC-40FF-5AD8-D0D2CF29250D}"/>
                  </a:ext>
                </a:extLst>
              </p:cNvPr>
              <p:cNvSpPr/>
              <p:nvPr/>
            </p:nvSpPr>
            <p:spPr>
              <a:xfrm>
                <a:off x="4375164" y="1758874"/>
                <a:ext cx="485265" cy="843454"/>
              </a:xfrm>
              <a:custGeom>
                <a:avLst/>
                <a:gdLst>
                  <a:gd name="connsiteX0" fmla="*/ 438496 w 485265"/>
                  <a:gd name="connsiteY0" fmla="*/ 827939 h 843454"/>
                  <a:gd name="connsiteX1" fmla="*/ 362963 w 485265"/>
                  <a:gd name="connsiteY1" fmla="*/ 843275 h 843454"/>
                  <a:gd name="connsiteX2" fmla="*/ 340770 w 485265"/>
                  <a:gd name="connsiteY2" fmla="*/ 822224 h 843454"/>
                  <a:gd name="connsiteX3" fmla="*/ 147317 w 485265"/>
                  <a:gd name="connsiteY3" fmla="*/ 521520 h 843454"/>
                  <a:gd name="connsiteX4" fmla="*/ 4442 w 485265"/>
                  <a:gd name="connsiteY4" fmla="*/ 171096 h 843454"/>
                  <a:gd name="connsiteX5" fmla="*/ 19015 w 485265"/>
                  <a:gd name="connsiteY5" fmla="*/ 43556 h 843454"/>
                  <a:gd name="connsiteX6" fmla="*/ 175035 w 485265"/>
                  <a:gd name="connsiteY6" fmla="*/ 48795 h 843454"/>
                  <a:gd name="connsiteX7" fmla="*/ 305813 w 485265"/>
                  <a:gd name="connsiteY7" fmla="*/ 412269 h 843454"/>
                  <a:gd name="connsiteX8" fmla="*/ 485169 w 485265"/>
                  <a:gd name="connsiteY8" fmla="*/ 765932 h 843454"/>
                  <a:gd name="connsiteX9" fmla="*/ 438496 w 485265"/>
                  <a:gd name="connsiteY9" fmla="*/ 827939 h 84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5265" h="843454">
                    <a:moveTo>
                      <a:pt x="438496" y="827939"/>
                    </a:moveTo>
                    <a:cubicBezTo>
                      <a:pt x="420113" y="840894"/>
                      <a:pt x="362963" y="843275"/>
                      <a:pt x="362963" y="843275"/>
                    </a:cubicBezTo>
                    <a:cubicBezTo>
                      <a:pt x="355133" y="836731"/>
                      <a:pt x="347713" y="829702"/>
                      <a:pt x="340770" y="822224"/>
                    </a:cubicBezTo>
                    <a:cubicBezTo>
                      <a:pt x="279524" y="757073"/>
                      <a:pt x="196180" y="604293"/>
                      <a:pt x="147317" y="521520"/>
                    </a:cubicBezTo>
                    <a:cubicBezTo>
                      <a:pt x="75689" y="399886"/>
                      <a:pt x="4442" y="171096"/>
                      <a:pt x="4442" y="171096"/>
                    </a:cubicBezTo>
                    <a:cubicBezTo>
                      <a:pt x="441" y="160618"/>
                      <a:pt x="-8227" y="77084"/>
                      <a:pt x="19015" y="43556"/>
                    </a:cubicBezTo>
                    <a:cubicBezTo>
                      <a:pt x="62449" y="-9975"/>
                      <a:pt x="146364" y="-21214"/>
                      <a:pt x="175035" y="48795"/>
                    </a:cubicBezTo>
                    <a:cubicBezTo>
                      <a:pt x="213611" y="142997"/>
                      <a:pt x="249615" y="288253"/>
                      <a:pt x="305813" y="412269"/>
                    </a:cubicBezTo>
                    <a:cubicBezTo>
                      <a:pt x="352676" y="515710"/>
                      <a:pt x="485169" y="765932"/>
                      <a:pt x="485169" y="765932"/>
                    </a:cubicBezTo>
                    <a:cubicBezTo>
                      <a:pt x="485169" y="765932"/>
                      <a:pt x="480978" y="798221"/>
                      <a:pt x="438496" y="82793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BDF456E-F73C-F142-B42E-2246597473C2}"/>
                  </a:ext>
                </a:extLst>
              </p:cNvPr>
              <p:cNvSpPr/>
              <p:nvPr/>
            </p:nvSpPr>
            <p:spPr>
              <a:xfrm>
                <a:off x="4252373" y="2199019"/>
                <a:ext cx="62463" cy="59575"/>
              </a:xfrm>
              <a:custGeom>
                <a:avLst/>
                <a:gdLst>
                  <a:gd name="connsiteX0" fmla="*/ 19409 w 62463"/>
                  <a:gd name="connsiteY0" fmla="*/ 54705 h 59575"/>
                  <a:gd name="connsiteX1" fmla="*/ 48556 w 62463"/>
                  <a:gd name="connsiteY1" fmla="*/ 28416 h 59575"/>
                  <a:gd name="connsiteX2" fmla="*/ 62367 w 62463"/>
                  <a:gd name="connsiteY2" fmla="*/ 17462 h 59575"/>
                  <a:gd name="connsiteX3" fmla="*/ 41221 w 62463"/>
                  <a:gd name="connsiteY3" fmla="*/ -159 h 59575"/>
                  <a:gd name="connsiteX4" fmla="*/ 4455 w 62463"/>
                  <a:gd name="connsiteY4" fmla="*/ 26701 h 59575"/>
                  <a:gd name="connsiteX5" fmla="*/ 16266 w 62463"/>
                  <a:gd name="connsiteY5" fmla="*/ 57753 h 5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463" h="59575">
                    <a:moveTo>
                      <a:pt x="19409" y="54705"/>
                    </a:moveTo>
                    <a:cubicBezTo>
                      <a:pt x="28934" y="48323"/>
                      <a:pt x="37411" y="37274"/>
                      <a:pt x="48556" y="28416"/>
                    </a:cubicBezTo>
                    <a:cubicBezTo>
                      <a:pt x="53556" y="25292"/>
                      <a:pt x="58185" y="21615"/>
                      <a:pt x="62367" y="17462"/>
                    </a:cubicBezTo>
                    <a:cubicBezTo>
                      <a:pt x="60367" y="10890"/>
                      <a:pt x="47889" y="-731"/>
                      <a:pt x="41221" y="-159"/>
                    </a:cubicBezTo>
                    <a:cubicBezTo>
                      <a:pt x="27124" y="1270"/>
                      <a:pt x="12646" y="15843"/>
                      <a:pt x="4455" y="26701"/>
                    </a:cubicBezTo>
                    <a:cubicBezTo>
                      <a:pt x="-1451" y="34607"/>
                      <a:pt x="-5070" y="66992"/>
                      <a:pt x="16266" y="57753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8F35AE28-E5E9-3201-B646-577AAC5C8DCD}"/>
                  </a:ext>
                </a:extLst>
              </p:cNvPr>
              <p:cNvSpPr/>
              <p:nvPr/>
            </p:nvSpPr>
            <p:spPr>
              <a:xfrm>
                <a:off x="4421041" y="2280605"/>
                <a:ext cx="48005" cy="53735"/>
              </a:xfrm>
              <a:custGeom>
                <a:avLst/>
                <a:gdLst>
                  <a:gd name="connsiteX0" fmla="*/ 47909 w 48005"/>
                  <a:gd name="connsiteY0" fmla="*/ 6171 h 53735"/>
                  <a:gd name="connsiteX1" fmla="*/ 25144 w 48005"/>
                  <a:gd name="connsiteY1" fmla="*/ 1028 h 53735"/>
                  <a:gd name="connsiteX2" fmla="*/ 18763 w 48005"/>
                  <a:gd name="connsiteY2" fmla="*/ 20078 h 53735"/>
                  <a:gd name="connsiteX3" fmla="*/ 2380 w 48005"/>
                  <a:gd name="connsiteY3" fmla="*/ 41890 h 53735"/>
                  <a:gd name="connsiteX4" fmla="*/ -97 w 48005"/>
                  <a:gd name="connsiteY4" fmla="*/ 45319 h 53735"/>
                  <a:gd name="connsiteX5" fmla="*/ 32955 w 48005"/>
                  <a:gd name="connsiteY5" fmla="*/ 45891 h 53735"/>
                  <a:gd name="connsiteX6" fmla="*/ 47909 w 48005"/>
                  <a:gd name="connsiteY6" fmla="*/ 6171 h 53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005" h="53735">
                    <a:moveTo>
                      <a:pt x="47909" y="6171"/>
                    </a:moveTo>
                    <a:cubicBezTo>
                      <a:pt x="41908" y="285"/>
                      <a:pt x="33098" y="-1706"/>
                      <a:pt x="25144" y="1028"/>
                    </a:cubicBezTo>
                    <a:cubicBezTo>
                      <a:pt x="21525" y="5219"/>
                      <a:pt x="21239" y="15029"/>
                      <a:pt x="18763" y="20078"/>
                    </a:cubicBezTo>
                    <a:cubicBezTo>
                      <a:pt x="15638" y="28841"/>
                      <a:pt x="9923" y="36451"/>
                      <a:pt x="2380" y="41890"/>
                    </a:cubicBezTo>
                    <a:lnTo>
                      <a:pt x="-97" y="45319"/>
                    </a:lnTo>
                    <a:cubicBezTo>
                      <a:pt x="1332" y="59892"/>
                      <a:pt x="26954" y="51891"/>
                      <a:pt x="32955" y="45891"/>
                    </a:cubicBezTo>
                    <a:cubicBezTo>
                      <a:pt x="42289" y="34718"/>
                      <a:pt x="47557" y="20716"/>
                      <a:pt x="47909" y="6171"/>
                    </a:cubicBezTo>
                    <a:close/>
                  </a:path>
                </a:pathLst>
              </a:custGeom>
              <a:solidFill>
                <a:srgbClr val="3837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6E0756-ED9E-80AA-E768-16134611ADB6}"/>
                </a:ext>
              </a:extLst>
            </p:cNvPr>
            <p:cNvSpPr txBox="1"/>
            <p:nvPr/>
          </p:nvSpPr>
          <p:spPr>
            <a:xfrm>
              <a:off x="903419" y="3789149"/>
              <a:ext cx="2791512" cy="824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200" b="1" i="0" dirty="0">
                  <a:solidFill>
                    <a:schemeClr val="accent5"/>
                  </a:solidFill>
                  <a:effectLst/>
                  <a:latin typeface="Lora" pitchFamily="2" charset="0"/>
                </a:rPr>
                <a:t>Dell Team</a:t>
              </a:r>
            </a:p>
            <a:p>
              <a:pPr algn="r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Partnership Level: Titanium</a:t>
              </a:r>
            </a:p>
            <a:p>
              <a:pPr algn="r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Team Member: 12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6DEA3B-9E88-688B-3FA3-7721140632E7}"/>
                </a:ext>
              </a:extLst>
            </p:cNvPr>
            <p:cNvSpPr txBox="1"/>
            <p:nvPr/>
          </p:nvSpPr>
          <p:spPr>
            <a:xfrm>
              <a:off x="1493087" y="1459381"/>
              <a:ext cx="2637264" cy="824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200" b="1" i="0" dirty="0">
                  <a:solidFill>
                    <a:schemeClr val="accent2"/>
                  </a:solidFill>
                  <a:effectLst/>
                  <a:latin typeface="Lora" pitchFamily="2" charset="0"/>
                </a:rPr>
                <a:t>HPE Team</a:t>
              </a:r>
            </a:p>
            <a:p>
              <a:pPr algn="r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Partnership Level: Platinum</a:t>
              </a:r>
            </a:p>
            <a:p>
              <a:pPr algn="r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Team Member: 12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2BE163-28A4-DD61-1CF7-7A05ED068292}"/>
                </a:ext>
              </a:extLst>
            </p:cNvPr>
            <p:cNvSpPr txBox="1"/>
            <p:nvPr/>
          </p:nvSpPr>
          <p:spPr>
            <a:xfrm>
              <a:off x="8812781" y="4379438"/>
              <a:ext cx="2942580" cy="824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i="0" dirty="0">
                  <a:solidFill>
                    <a:schemeClr val="accent4"/>
                  </a:solidFill>
                  <a:effectLst/>
                  <a:latin typeface="Lora" pitchFamily="2" charset="0"/>
                </a:rPr>
                <a:t>Huawei Team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Partnership Level: VAP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Team Member: 15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E48CEC3-88DA-DDDB-C9B5-CEC4D9681681}"/>
                </a:ext>
              </a:extLst>
            </p:cNvPr>
            <p:cNvSpPr txBox="1"/>
            <p:nvPr/>
          </p:nvSpPr>
          <p:spPr>
            <a:xfrm>
              <a:off x="8418396" y="1397968"/>
              <a:ext cx="3490528" cy="824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200" b="1" i="0" dirty="0">
                  <a:solidFill>
                    <a:schemeClr val="accent6"/>
                  </a:solidFill>
                  <a:effectLst/>
                  <a:latin typeface="Lora" pitchFamily="2" charset="0"/>
                </a:rPr>
                <a:t>Cisco Team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Partnership Level:</a:t>
              </a:r>
            </a:p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Team Member: 30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4AFCCB9-9EC7-56BC-81CB-8025AC4403F5}"/>
              </a:ext>
            </a:extLst>
          </p:cNvPr>
          <p:cNvSpPr txBox="1"/>
          <p:nvPr/>
        </p:nvSpPr>
        <p:spPr>
          <a:xfrm>
            <a:off x="0" y="422745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Our Team</a:t>
            </a:r>
          </a:p>
        </p:txBody>
      </p:sp>
      <p:sp>
        <p:nvSpPr>
          <p:cNvPr id="146" name="Footer Placeholder 145">
            <a:extLst>
              <a:ext uri="{FF2B5EF4-FFF2-40B4-BE49-F238E27FC236}">
                <a16:creationId xmlns:a16="http://schemas.microsoft.com/office/drawing/2014/main" id="{E46F2DC9-92A7-4B8F-F7CE-D3F15EFF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  <a:endParaRPr lang="en-IN" dirty="0"/>
          </a:p>
        </p:txBody>
      </p:sp>
      <p:sp>
        <p:nvSpPr>
          <p:cNvPr id="178" name="Slide Number Placeholder 177">
            <a:extLst>
              <a:ext uri="{FF2B5EF4-FFF2-40B4-BE49-F238E27FC236}">
                <a16:creationId xmlns:a16="http://schemas.microsoft.com/office/drawing/2014/main" id="{DD505A01-02C6-B5F6-283C-275FBAEC3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17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37F37F-9977-7E7B-0CD6-523CFF944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Smart Solution Business Overview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5A9BFC-105A-84D1-C685-8CDE79165E07}"/>
              </a:ext>
            </a:extLst>
          </p:cNvPr>
          <p:cNvGrpSpPr/>
          <p:nvPr/>
        </p:nvGrpSpPr>
        <p:grpSpPr>
          <a:xfrm>
            <a:off x="571219" y="2192413"/>
            <a:ext cx="1516026" cy="2488305"/>
            <a:chOff x="571219" y="2192413"/>
            <a:chExt cx="1516026" cy="2488305"/>
          </a:xfrm>
        </p:grpSpPr>
        <p:pic>
          <p:nvPicPr>
            <p:cNvPr id="34" name="그래픽 48" descr="Money">
              <a:extLst>
                <a:ext uri="{FF2B5EF4-FFF2-40B4-BE49-F238E27FC236}">
                  <a16:creationId xmlns:a16="http://schemas.microsoft.com/office/drawing/2014/main" id="{FD8229FE-A181-4E76-DC56-891379FBE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056" y="2192413"/>
              <a:ext cx="1443189" cy="1443189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4DC639-E134-7283-CB80-1428A5E47BF6}"/>
                </a:ext>
              </a:extLst>
            </p:cNvPr>
            <p:cNvSpPr txBox="1"/>
            <p:nvPr/>
          </p:nvSpPr>
          <p:spPr>
            <a:xfrm>
              <a:off x="571219" y="3630622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C96754-A1E1-0C47-4565-7EB3D4E2E1ED}"/>
              </a:ext>
            </a:extLst>
          </p:cNvPr>
          <p:cNvGrpSpPr/>
          <p:nvPr/>
        </p:nvGrpSpPr>
        <p:grpSpPr>
          <a:xfrm>
            <a:off x="2100280" y="3868507"/>
            <a:ext cx="1452114" cy="2216341"/>
            <a:chOff x="2331165" y="3705887"/>
            <a:chExt cx="1452114" cy="2216341"/>
          </a:xfrm>
        </p:grpSpPr>
        <p:pic>
          <p:nvPicPr>
            <p:cNvPr id="32" name="Graphic 31" descr="Rating 3 Star with solid fill">
              <a:extLst>
                <a:ext uri="{FF2B5EF4-FFF2-40B4-BE49-F238E27FC236}">
                  <a16:creationId xmlns:a16="http://schemas.microsoft.com/office/drawing/2014/main" id="{C1A918FE-6CC0-F39C-C695-F18747A01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31165" y="3705887"/>
              <a:ext cx="1443189" cy="144318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8275FC4-B6E8-5D53-1530-722D4700BF32}"/>
                </a:ext>
              </a:extLst>
            </p:cNvPr>
            <p:cNvSpPr txBox="1"/>
            <p:nvPr/>
          </p:nvSpPr>
          <p:spPr>
            <a:xfrm>
              <a:off x="2340090" y="4872132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746DAA5-A719-7702-0100-C7EECE793AEF}"/>
              </a:ext>
            </a:extLst>
          </p:cNvPr>
          <p:cNvGrpSpPr/>
          <p:nvPr/>
        </p:nvGrpSpPr>
        <p:grpSpPr>
          <a:xfrm>
            <a:off x="3799875" y="2262697"/>
            <a:ext cx="1468156" cy="2420046"/>
            <a:chOff x="3799875" y="2262697"/>
            <a:chExt cx="1468156" cy="2420046"/>
          </a:xfrm>
        </p:grpSpPr>
        <p:pic>
          <p:nvPicPr>
            <p:cNvPr id="30" name="Graphic 29" descr="Upward trend">
              <a:extLst>
                <a:ext uri="{FF2B5EF4-FFF2-40B4-BE49-F238E27FC236}">
                  <a16:creationId xmlns:a16="http://schemas.microsoft.com/office/drawing/2014/main" id="{82725B46-33C0-9595-D3D9-450F5B40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4842" y="2262697"/>
              <a:ext cx="1443189" cy="1443189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A20ED2-BE49-E1D5-34C1-31F0ED069C47}"/>
                </a:ext>
              </a:extLst>
            </p:cNvPr>
            <p:cNvSpPr txBox="1"/>
            <p:nvPr/>
          </p:nvSpPr>
          <p:spPr>
            <a:xfrm>
              <a:off x="3799875" y="3632647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21F78D9-E5B6-7ECD-729C-AEC68E6EF3F7}"/>
              </a:ext>
            </a:extLst>
          </p:cNvPr>
          <p:cNvGrpSpPr/>
          <p:nvPr/>
        </p:nvGrpSpPr>
        <p:grpSpPr>
          <a:xfrm>
            <a:off x="5297529" y="3684085"/>
            <a:ext cx="1486528" cy="2400763"/>
            <a:chOff x="5297529" y="3684085"/>
            <a:chExt cx="1486528" cy="2400763"/>
          </a:xfrm>
        </p:grpSpPr>
        <p:pic>
          <p:nvPicPr>
            <p:cNvPr id="28" name="Graphic 27" descr="Badge Tick with solid fill">
              <a:extLst>
                <a:ext uri="{FF2B5EF4-FFF2-40B4-BE49-F238E27FC236}">
                  <a16:creationId xmlns:a16="http://schemas.microsoft.com/office/drawing/2014/main" id="{6EF98CE4-8B9B-63BC-C69A-BBCB26D6A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97529" y="3684085"/>
              <a:ext cx="1443189" cy="144318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B91C32-B4FF-AAFD-703D-19C6C8E67CC4}"/>
                </a:ext>
              </a:extLst>
            </p:cNvPr>
            <p:cNvSpPr txBox="1"/>
            <p:nvPr/>
          </p:nvSpPr>
          <p:spPr>
            <a:xfrm>
              <a:off x="5340868" y="5034752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EF6B4B-3C09-58D1-DAB9-5D1E236179DF}"/>
              </a:ext>
            </a:extLst>
          </p:cNvPr>
          <p:cNvGrpSpPr/>
          <p:nvPr/>
        </p:nvGrpSpPr>
        <p:grpSpPr>
          <a:xfrm>
            <a:off x="6701437" y="2202577"/>
            <a:ext cx="1509576" cy="2298256"/>
            <a:chOff x="6701437" y="2202577"/>
            <a:chExt cx="1509576" cy="2298256"/>
          </a:xfrm>
        </p:grpSpPr>
        <p:pic>
          <p:nvPicPr>
            <p:cNvPr id="17" name="Graphic 16" descr="Group success with solid fill">
              <a:extLst>
                <a:ext uri="{FF2B5EF4-FFF2-40B4-BE49-F238E27FC236}">
                  <a16:creationId xmlns:a16="http://schemas.microsoft.com/office/drawing/2014/main" id="{0F5B65E9-16C2-74ED-EA49-EAB5958C8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01437" y="2202577"/>
              <a:ext cx="1443189" cy="144318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353EDF-49EC-4313-FDA8-E7351215E6C5}"/>
                </a:ext>
              </a:extLst>
            </p:cNvPr>
            <p:cNvSpPr txBox="1"/>
            <p:nvPr/>
          </p:nvSpPr>
          <p:spPr>
            <a:xfrm>
              <a:off x="6767824" y="3450737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DA8AC9-6C49-0483-C8A0-DB5E754BFD74}"/>
              </a:ext>
            </a:extLst>
          </p:cNvPr>
          <p:cNvGrpSpPr/>
          <p:nvPr/>
        </p:nvGrpSpPr>
        <p:grpSpPr>
          <a:xfrm>
            <a:off x="8365422" y="3630622"/>
            <a:ext cx="1443189" cy="2335283"/>
            <a:chOff x="8322434" y="3635602"/>
            <a:chExt cx="1443189" cy="2335283"/>
          </a:xfrm>
        </p:grpSpPr>
        <p:pic>
          <p:nvPicPr>
            <p:cNvPr id="26" name="Graphic 25" descr="Meeting with solid fill">
              <a:extLst>
                <a:ext uri="{FF2B5EF4-FFF2-40B4-BE49-F238E27FC236}">
                  <a16:creationId xmlns:a16="http://schemas.microsoft.com/office/drawing/2014/main" id="{2DBC0310-C527-743B-3693-FFDAB35B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22434" y="3635602"/>
              <a:ext cx="1443189" cy="144318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177E1A-F067-21AC-3915-32EF20C63E2D}"/>
                </a:ext>
              </a:extLst>
            </p:cNvPr>
            <p:cNvSpPr txBox="1"/>
            <p:nvPr/>
          </p:nvSpPr>
          <p:spPr>
            <a:xfrm>
              <a:off x="8322434" y="4920789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39B99-0558-B55B-EE63-1890AEDFFF22}"/>
              </a:ext>
            </a:extLst>
          </p:cNvPr>
          <p:cNvGrpSpPr/>
          <p:nvPr/>
        </p:nvGrpSpPr>
        <p:grpSpPr>
          <a:xfrm>
            <a:off x="10089963" y="2599780"/>
            <a:ext cx="1443189" cy="1990321"/>
            <a:chOff x="10089963" y="2599780"/>
            <a:chExt cx="1443189" cy="199032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A59393-D760-1431-5B2B-69735002FDC4}"/>
                </a:ext>
              </a:extLst>
            </p:cNvPr>
            <p:cNvGrpSpPr/>
            <p:nvPr/>
          </p:nvGrpSpPr>
          <p:grpSpPr>
            <a:xfrm>
              <a:off x="10091056" y="2599780"/>
              <a:ext cx="1262790" cy="905605"/>
              <a:chOff x="10091056" y="2599780"/>
              <a:chExt cx="1262790" cy="90560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8B90DA4-9F61-CB62-04CA-1A39CA7B423B}"/>
                  </a:ext>
                </a:extLst>
              </p:cNvPr>
              <p:cNvSpPr/>
              <p:nvPr/>
            </p:nvSpPr>
            <p:spPr>
              <a:xfrm>
                <a:off x="10451853" y="3252233"/>
                <a:ext cx="541195" cy="190921"/>
              </a:xfrm>
              <a:custGeom>
                <a:avLst/>
                <a:gdLst>
                  <a:gd name="connsiteX0" fmla="*/ 515639 w 541195"/>
                  <a:gd name="connsiteY0" fmla="*/ 117259 h 190921"/>
                  <a:gd name="connsiteX1" fmla="*/ 479560 w 541195"/>
                  <a:gd name="connsiteY1" fmla="*/ 31570 h 190921"/>
                  <a:gd name="connsiteX2" fmla="*/ 470540 w 541195"/>
                  <a:gd name="connsiteY2" fmla="*/ 22550 h 190921"/>
                  <a:gd name="connsiteX3" fmla="*/ 31570 w 541195"/>
                  <a:gd name="connsiteY3" fmla="*/ 0 h 190921"/>
                  <a:gd name="connsiteX4" fmla="*/ 27060 w 541195"/>
                  <a:gd name="connsiteY4" fmla="*/ 3007 h 190921"/>
                  <a:gd name="connsiteX5" fmla="*/ 0 w 541195"/>
                  <a:gd name="connsiteY5" fmla="*/ 55623 h 190921"/>
                  <a:gd name="connsiteX6" fmla="*/ 0 w 541195"/>
                  <a:gd name="connsiteY6" fmla="*/ 190922 h 190921"/>
                  <a:gd name="connsiteX7" fmla="*/ 541196 w 541195"/>
                  <a:gd name="connsiteY7" fmla="*/ 190922 h 190921"/>
                  <a:gd name="connsiteX8" fmla="*/ 541196 w 541195"/>
                  <a:gd name="connsiteY8" fmla="*/ 142816 h 190921"/>
                  <a:gd name="connsiteX9" fmla="*/ 515639 w 541195"/>
                  <a:gd name="connsiteY9" fmla="*/ 117259 h 19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1195" h="190921">
                    <a:moveTo>
                      <a:pt x="515639" y="117259"/>
                    </a:moveTo>
                    <a:cubicBezTo>
                      <a:pt x="493090" y="94709"/>
                      <a:pt x="479560" y="63140"/>
                      <a:pt x="479560" y="31570"/>
                    </a:cubicBezTo>
                    <a:lnTo>
                      <a:pt x="470540" y="22550"/>
                    </a:lnTo>
                    <a:cubicBezTo>
                      <a:pt x="333737" y="106736"/>
                      <a:pt x="159352" y="97716"/>
                      <a:pt x="31570" y="0"/>
                    </a:cubicBezTo>
                    <a:lnTo>
                      <a:pt x="27060" y="3007"/>
                    </a:lnTo>
                    <a:cubicBezTo>
                      <a:pt x="10523" y="15033"/>
                      <a:pt x="0" y="34576"/>
                      <a:pt x="0" y="55623"/>
                    </a:cubicBezTo>
                    <a:lnTo>
                      <a:pt x="0" y="190922"/>
                    </a:lnTo>
                    <a:lnTo>
                      <a:pt x="541196" y="190922"/>
                    </a:lnTo>
                    <a:lnTo>
                      <a:pt x="541196" y="142816"/>
                    </a:lnTo>
                    <a:lnTo>
                      <a:pt x="515639" y="117259"/>
                    </a:ln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CC3ACA2-7AF1-E67E-4EF0-79693279D560}"/>
                  </a:ext>
                </a:extLst>
              </p:cNvPr>
              <p:cNvSpPr/>
              <p:nvPr/>
            </p:nvSpPr>
            <p:spPr>
              <a:xfrm>
                <a:off x="11003572" y="2655121"/>
                <a:ext cx="215268" cy="269387"/>
              </a:xfrm>
              <a:custGeom>
                <a:avLst/>
                <a:gdLst>
                  <a:gd name="connsiteX0" fmla="*/ 102226 w 215268"/>
                  <a:gd name="connsiteY0" fmla="*/ 269388 h 269387"/>
                  <a:gd name="connsiteX1" fmla="*/ 213472 w 215268"/>
                  <a:gd name="connsiteY1" fmla="*/ 113042 h 269387"/>
                  <a:gd name="connsiteX2" fmla="*/ 57126 w 215268"/>
                  <a:gd name="connsiteY2" fmla="*/ 1797 h 269387"/>
                  <a:gd name="connsiteX3" fmla="*/ 0 w 215268"/>
                  <a:gd name="connsiteY3" fmla="*/ 25850 h 269387"/>
                  <a:gd name="connsiteX4" fmla="*/ 102226 w 215268"/>
                  <a:gd name="connsiteY4" fmla="*/ 269388 h 269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268" h="269387">
                    <a:moveTo>
                      <a:pt x="102226" y="269388"/>
                    </a:moveTo>
                    <a:cubicBezTo>
                      <a:pt x="175889" y="257361"/>
                      <a:pt x="225498" y="186705"/>
                      <a:pt x="213472" y="113042"/>
                    </a:cubicBezTo>
                    <a:cubicBezTo>
                      <a:pt x="201445" y="39380"/>
                      <a:pt x="130789" y="-10230"/>
                      <a:pt x="57126" y="1797"/>
                    </a:cubicBezTo>
                    <a:cubicBezTo>
                      <a:pt x="36080" y="4803"/>
                      <a:pt x="16537" y="13823"/>
                      <a:pt x="0" y="25850"/>
                    </a:cubicBezTo>
                    <a:cubicBezTo>
                      <a:pt x="61636" y="91996"/>
                      <a:pt x="97716" y="177685"/>
                      <a:pt x="102226" y="2693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F06204B-9B5C-F00B-70C4-32E4470226C6}"/>
                  </a:ext>
                </a:extLst>
              </p:cNvPr>
              <p:cNvSpPr/>
              <p:nvPr/>
            </p:nvSpPr>
            <p:spPr>
              <a:xfrm>
                <a:off x="11048672" y="2963595"/>
                <a:ext cx="305174" cy="269094"/>
              </a:xfrm>
              <a:custGeom>
                <a:avLst/>
                <a:gdLst>
                  <a:gd name="connsiteX0" fmla="*/ 278115 w 305174"/>
                  <a:gd name="connsiteY0" fmla="*/ 79676 h 269094"/>
                  <a:gd name="connsiteX1" fmla="*/ 145822 w 305174"/>
                  <a:gd name="connsiteY1" fmla="*/ 16537 h 269094"/>
                  <a:gd name="connsiteX2" fmla="*/ 57126 w 305174"/>
                  <a:gd name="connsiteY2" fmla="*/ 0 h 269094"/>
                  <a:gd name="connsiteX3" fmla="*/ 0 w 305174"/>
                  <a:gd name="connsiteY3" fmla="*/ 183405 h 269094"/>
                  <a:gd name="connsiteX4" fmla="*/ 9020 w 305174"/>
                  <a:gd name="connsiteY4" fmla="*/ 192425 h 269094"/>
                  <a:gd name="connsiteX5" fmla="*/ 94709 w 305174"/>
                  <a:gd name="connsiteY5" fmla="*/ 228505 h 269094"/>
                  <a:gd name="connsiteX6" fmla="*/ 135299 w 305174"/>
                  <a:gd name="connsiteY6" fmla="*/ 269095 h 269094"/>
                  <a:gd name="connsiteX7" fmla="*/ 305174 w 305174"/>
                  <a:gd name="connsiteY7" fmla="*/ 269095 h 269094"/>
                  <a:gd name="connsiteX8" fmla="*/ 305174 w 305174"/>
                  <a:gd name="connsiteY8" fmla="*/ 133796 h 269094"/>
                  <a:gd name="connsiteX9" fmla="*/ 278115 w 305174"/>
                  <a:gd name="connsiteY9" fmla="*/ 79676 h 26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174" h="269094">
                    <a:moveTo>
                      <a:pt x="278115" y="79676"/>
                    </a:moveTo>
                    <a:cubicBezTo>
                      <a:pt x="239028" y="49610"/>
                      <a:pt x="193929" y="27060"/>
                      <a:pt x="145822" y="16537"/>
                    </a:cubicBezTo>
                    <a:cubicBezTo>
                      <a:pt x="117259" y="7517"/>
                      <a:pt x="87193" y="3007"/>
                      <a:pt x="57126" y="0"/>
                    </a:cubicBezTo>
                    <a:cubicBezTo>
                      <a:pt x="54120" y="64643"/>
                      <a:pt x="34576" y="127782"/>
                      <a:pt x="0" y="183405"/>
                    </a:cubicBezTo>
                    <a:lnTo>
                      <a:pt x="9020" y="192425"/>
                    </a:lnTo>
                    <a:cubicBezTo>
                      <a:pt x="40590" y="192425"/>
                      <a:pt x="72159" y="205955"/>
                      <a:pt x="94709" y="228505"/>
                    </a:cubicBezTo>
                    <a:lnTo>
                      <a:pt x="135299" y="269095"/>
                    </a:lnTo>
                    <a:lnTo>
                      <a:pt x="305174" y="269095"/>
                    </a:lnTo>
                    <a:lnTo>
                      <a:pt x="305174" y="133796"/>
                    </a:lnTo>
                    <a:cubicBezTo>
                      <a:pt x="305174" y="112749"/>
                      <a:pt x="296154" y="91703"/>
                      <a:pt x="278115" y="796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D5A2632-D083-E1C5-E009-8ED5E239E312}"/>
                  </a:ext>
                </a:extLst>
              </p:cNvPr>
              <p:cNvSpPr/>
              <p:nvPr/>
            </p:nvSpPr>
            <p:spPr>
              <a:xfrm>
                <a:off x="10375184" y="2599780"/>
                <a:ext cx="905594" cy="905605"/>
              </a:xfrm>
              <a:custGeom>
                <a:avLst/>
                <a:gdLst>
                  <a:gd name="connsiteX0" fmla="*/ 879443 w 905594"/>
                  <a:gd name="connsiteY0" fmla="*/ 766705 h 905605"/>
                  <a:gd name="connsiteX1" fmla="*/ 738131 w 905594"/>
                  <a:gd name="connsiteY1" fmla="*/ 623890 h 905605"/>
                  <a:gd name="connsiteX2" fmla="*/ 665972 w 905594"/>
                  <a:gd name="connsiteY2" fmla="*/ 602843 h 905605"/>
                  <a:gd name="connsiteX3" fmla="*/ 614859 w 905594"/>
                  <a:gd name="connsiteY3" fmla="*/ 553233 h 905605"/>
                  <a:gd name="connsiteX4" fmla="*/ 685515 w 905594"/>
                  <a:gd name="connsiteY4" fmla="*/ 345775 h 905605"/>
                  <a:gd name="connsiteX5" fmla="*/ 342757 w 905594"/>
                  <a:gd name="connsiteY5" fmla="*/ 11 h 905605"/>
                  <a:gd name="connsiteX6" fmla="*/ 0 w 905594"/>
                  <a:gd name="connsiteY6" fmla="*/ 341265 h 905605"/>
                  <a:gd name="connsiteX7" fmla="*/ 342757 w 905594"/>
                  <a:gd name="connsiteY7" fmla="*/ 687029 h 905605"/>
                  <a:gd name="connsiteX8" fmla="*/ 553222 w 905594"/>
                  <a:gd name="connsiteY8" fmla="*/ 616373 h 905605"/>
                  <a:gd name="connsiteX9" fmla="*/ 604335 w 905594"/>
                  <a:gd name="connsiteY9" fmla="*/ 665983 h 905605"/>
                  <a:gd name="connsiteX10" fmla="*/ 625382 w 905594"/>
                  <a:gd name="connsiteY10" fmla="*/ 738142 h 905605"/>
                  <a:gd name="connsiteX11" fmla="*/ 768198 w 905594"/>
                  <a:gd name="connsiteY11" fmla="*/ 880958 h 905605"/>
                  <a:gd name="connsiteX12" fmla="*/ 880947 w 905594"/>
                  <a:gd name="connsiteY12" fmla="*/ 883964 h 905605"/>
                  <a:gd name="connsiteX13" fmla="*/ 883953 w 905594"/>
                  <a:gd name="connsiteY13" fmla="*/ 771215 h 905605"/>
                  <a:gd name="connsiteX14" fmla="*/ 879443 w 905594"/>
                  <a:gd name="connsiteY14" fmla="*/ 766705 h 905605"/>
                  <a:gd name="connsiteX15" fmla="*/ 879443 w 905594"/>
                  <a:gd name="connsiteY15" fmla="*/ 766705 h 905605"/>
                  <a:gd name="connsiteX16" fmla="*/ 344261 w 905594"/>
                  <a:gd name="connsiteY16" fmla="*/ 70667 h 905605"/>
                  <a:gd name="connsiteX17" fmla="*/ 617865 w 905594"/>
                  <a:gd name="connsiteY17" fmla="*/ 344272 h 905605"/>
                  <a:gd name="connsiteX18" fmla="*/ 553222 w 905594"/>
                  <a:gd name="connsiteY18" fmla="*/ 520160 h 905605"/>
                  <a:gd name="connsiteX19" fmla="*/ 466030 w 905594"/>
                  <a:gd name="connsiteY19" fmla="*/ 488591 h 905605"/>
                  <a:gd name="connsiteX20" fmla="*/ 341254 w 905594"/>
                  <a:gd name="connsiteY20" fmla="*/ 469047 h 905605"/>
                  <a:gd name="connsiteX21" fmla="*/ 216478 w 905594"/>
                  <a:gd name="connsiteY21" fmla="*/ 488591 h 905605"/>
                  <a:gd name="connsiteX22" fmla="*/ 135299 w 905594"/>
                  <a:gd name="connsiteY22" fmla="*/ 521664 h 905605"/>
                  <a:gd name="connsiteX23" fmla="*/ 165365 w 905594"/>
                  <a:gd name="connsiteY23" fmla="*/ 136813 h 905605"/>
                  <a:gd name="connsiteX24" fmla="*/ 344261 w 905594"/>
                  <a:gd name="connsiteY24" fmla="*/ 70667 h 90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905594" h="905605">
                    <a:moveTo>
                      <a:pt x="879443" y="766705"/>
                    </a:moveTo>
                    <a:lnTo>
                      <a:pt x="738131" y="623890"/>
                    </a:lnTo>
                    <a:cubicBezTo>
                      <a:pt x="718588" y="605850"/>
                      <a:pt x="693031" y="596830"/>
                      <a:pt x="665972" y="602843"/>
                    </a:cubicBezTo>
                    <a:lnTo>
                      <a:pt x="614859" y="553233"/>
                    </a:lnTo>
                    <a:cubicBezTo>
                      <a:pt x="661462" y="493101"/>
                      <a:pt x="685515" y="420941"/>
                      <a:pt x="685515" y="345775"/>
                    </a:cubicBezTo>
                    <a:cubicBezTo>
                      <a:pt x="687018" y="156356"/>
                      <a:pt x="533679" y="1514"/>
                      <a:pt x="342757" y="11"/>
                    </a:cubicBezTo>
                    <a:cubicBezTo>
                      <a:pt x="151836" y="-1492"/>
                      <a:pt x="0" y="151846"/>
                      <a:pt x="0" y="341265"/>
                    </a:cubicBezTo>
                    <a:cubicBezTo>
                      <a:pt x="0" y="530684"/>
                      <a:pt x="151836" y="685526"/>
                      <a:pt x="342757" y="687029"/>
                    </a:cubicBezTo>
                    <a:cubicBezTo>
                      <a:pt x="417924" y="687029"/>
                      <a:pt x="491586" y="662976"/>
                      <a:pt x="553222" y="616373"/>
                    </a:cubicBezTo>
                    <a:lnTo>
                      <a:pt x="604335" y="665983"/>
                    </a:lnTo>
                    <a:cubicBezTo>
                      <a:pt x="599826" y="691539"/>
                      <a:pt x="607342" y="718599"/>
                      <a:pt x="625382" y="738142"/>
                    </a:cubicBezTo>
                    <a:lnTo>
                      <a:pt x="768198" y="880958"/>
                    </a:lnTo>
                    <a:cubicBezTo>
                      <a:pt x="798264" y="912527"/>
                      <a:pt x="849377" y="914031"/>
                      <a:pt x="880947" y="883964"/>
                    </a:cubicBezTo>
                    <a:cubicBezTo>
                      <a:pt x="912516" y="853898"/>
                      <a:pt x="914020" y="802785"/>
                      <a:pt x="883953" y="771215"/>
                    </a:cubicBezTo>
                    <a:cubicBezTo>
                      <a:pt x="882450" y="769712"/>
                      <a:pt x="880947" y="768208"/>
                      <a:pt x="879443" y="766705"/>
                    </a:cubicBezTo>
                    <a:lnTo>
                      <a:pt x="879443" y="766705"/>
                    </a:lnTo>
                    <a:close/>
                    <a:moveTo>
                      <a:pt x="344261" y="70667"/>
                    </a:moveTo>
                    <a:cubicBezTo>
                      <a:pt x="496096" y="70667"/>
                      <a:pt x="617865" y="192436"/>
                      <a:pt x="617865" y="344272"/>
                    </a:cubicBezTo>
                    <a:cubicBezTo>
                      <a:pt x="617865" y="408915"/>
                      <a:pt x="595315" y="472054"/>
                      <a:pt x="553222" y="520160"/>
                    </a:cubicBezTo>
                    <a:cubicBezTo>
                      <a:pt x="524659" y="506630"/>
                      <a:pt x="496096" y="496107"/>
                      <a:pt x="466030" y="488591"/>
                    </a:cubicBezTo>
                    <a:cubicBezTo>
                      <a:pt x="425440" y="476564"/>
                      <a:pt x="383347" y="469047"/>
                      <a:pt x="341254" y="469047"/>
                    </a:cubicBezTo>
                    <a:cubicBezTo>
                      <a:pt x="299161" y="469047"/>
                      <a:pt x="257068" y="476564"/>
                      <a:pt x="216478" y="488591"/>
                    </a:cubicBezTo>
                    <a:cubicBezTo>
                      <a:pt x="187915" y="496107"/>
                      <a:pt x="160855" y="506630"/>
                      <a:pt x="135299" y="521664"/>
                    </a:cubicBezTo>
                    <a:cubicBezTo>
                      <a:pt x="37583" y="407411"/>
                      <a:pt x="51113" y="234529"/>
                      <a:pt x="165365" y="136813"/>
                    </a:cubicBezTo>
                    <a:cubicBezTo>
                      <a:pt x="214975" y="93217"/>
                      <a:pt x="278115" y="70667"/>
                      <a:pt x="344261" y="706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E3484A-C89B-1FC4-B7CD-A6F97206C6D7}"/>
                  </a:ext>
                </a:extLst>
              </p:cNvPr>
              <p:cNvSpPr/>
              <p:nvPr/>
            </p:nvSpPr>
            <p:spPr>
              <a:xfrm>
                <a:off x="10564602" y="2732083"/>
                <a:ext cx="303671" cy="303671"/>
              </a:xfrm>
              <a:custGeom>
                <a:avLst/>
                <a:gdLst>
                  <a:gd name="connsiteX0" fmla="*/ 303671 w 303671"/>
                  <a:gd name="connsiteY0" fmla="*/ 151836 h 303671"/>
                  <a:gd name="connsiteX1" fmla="*/ 151836 w 303671"/>
                  <a:gd name="connsiteY1" fmla="*/ 303671 h 303671"/>
                  <a:gd name="connsiteX2" fmla="*/ 0 w 303671"/>
                  <a:gd name="connsiteY2" fmla="*/ 151836 h 303671"/>
                  <a:gd name="connsiteX3" fmla="*/ 151836 w 303671"/>
                  <a:gd name="connsiteY3" fmla="*/ 0 h 303671"/>
                  <a:gd name="connsiteX4" fmla="*/ 303671 w 303671"/>
                  <a:gd name="connsiteY4" fmla="*/ 151836 h 3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671" h="303671">
                    <a:moveTo>
                      <a:pt x="303671" y="151836"/>
                    </a:moveTo>
                    <a:cubicBezTo>
                      <a:pt x="303671" y="235692"/>
                      <a:pt x="235692" y="303671"/>
                      <a:pt x="151836" y="303671"/>
                    </a:cubicBezTo>
                    <a:cubicBezTo>
                      <a:pt x="67979" y="303671"/>
                      <a:pt x="0" y="235692"/>
                      <a:pt x="0" y="151836"/>
                    </a:cubicBezTo>
                    <a:cubicBezTo>
                      <a:pt x="0" y="67979"/>
                      <a:pt x="67979" y="0"/>
                      <a:pt x="151836" y="0"/>
                    </a:cubicBezTo>
                    <a:cubicBezTo>
                      <a:pt x="235692" y="0"/>
                      <a:pt x="303671" y="67979"/>
                      <a:pt x="303671" y="1518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EAED8D-38E7-CE68-0B93-885D012DE56D}"/>
                  </a:ext>
                </a:extLst>
              </p:cNvPr>
              <p:cNvSpPr/>
              <p:nvPr/>
            </p:nvSpPr>
            <p:spPr>
              <a:xfrm>
                <a:off x="10091056" y="2963595"/>
                <a:ext cx="347267" cy="269094"/>
              </a:xfrm>
              <a:custGeom>
                <a:avLst/>
                <a:gdLst>
                  <a:gd name="connsiteX0" fmla="*/ 240532 w 347267"/>
                  <a:gd name="connsiteY0" fmla="*/ 0 h 269094"/>
                  <a:gd name="connsiteX1" fmla="*/ 159352 w 347267"/>
                  <a:gd name="connsiteY1" fmla="*/ 16537 h 269094"/>
                  <a:gd name="connsiteX2" fmla="*/ 27060 w 347267"/>
                  <a:gd name="connsiteY2" fmla="*/ 79676 h 269094"/>
                  <a:gd name="connsiteX3" fmla="*/ 0 w 347267"/>
                  <a:gd name="connsiteY3" fmla="*/ 133796 h 269094"/>
                  <a:gd name="connsiteX4" fmla="*/ 0 w 347267"/>
                  <a:gd name="connsiteY4" fmla="*/ 269095 h 269094"/>
                  <a:gd name="connsiteX5" fmla="*/ 324718 w 347267"/>
                  <a:gd name="connsiteY5" fmla="*/ 269095 h 269094"/>
                  <a:gd name="connsiteX6" fmla="*/ 347267 w 347267"/>
                  <a:gd name="connsiteY6" fmla="*/ 246545 h 269094"/>
                  <a:gd name="connsiteX7" fmla="*/ 240532 w 347267"/>
                  <a:gd name="connsiteY7" fmla="*/ 0 h 26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267" h="269094">
                    <a:moveTo>
                      <a:pt x="240532" y="0"/>
                    </a:moveTo>
                    <a:cubicBezTo>
                      <a:pt x="213472" y="3007"/>
                      <a:pt x="186412" y="7517"/>
                      <a:pt x="159352" y="16537"/>
                    </a:cubicBezTo>
                    <a:cubicBezTo>
                      <a:pt x="112749" y="30066"/>
                      <a:pt x="67649" y="52616"/>
                      <a:pt x="27060" y="79676"/>
                    </a:cubicBezTo>
                    <a:cubicBezTo>
                      <a:pt x="9020" y="91703"/>
                      <a:pt x="0" y="112749"/>
                      <a:pt x="0" y="133796"/>
                    </a:cubicBezTo>
                    <a:lnTo>
                      <a:pt x="0" y="269095"/>
                    </a:lnTo>
                    <a:lnTo>
                      <a:pt x="324718" y="269095"/>
                    </a:lnTo>
                    <a:cubicBezTo>
                      <a:pt x="330731" y="260075"/>
                      <a:pt x="338247" y="252558"/>
                      <a:pt x="347267" y="246545"/>
                    </a:cubicBezTo>
                    <a:cubicBezTo>
                      <a:pt x="282625" y="178895"/>
                      <a:pt x="245041" y="91703"/>
                      <a:pt x="2405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701090-5C7D-E605-78AA-7F484B05C337}"/>
                  </a:ext>
                </a:extLst>
              </p:cNvPr>
              <p:cNvSpPr/>
              <p:nvPr/>
            </p:nvSpPr>
            <p:spPr>
              <a:xfrm>
                <a:off x="10225650" y="2654709"/>
                <a:ext cx="211170" cy="268296"/>
              </a:xfrm>
              <a:custGeom>
                <a:avLst/>
                <a:gdLst>
                  <a:gd name="connsiteX0" fmla="*/ 105938 w 211170"/>
                  <a:gd name="connsiteY0" fmla="*/ 268297 h 268296"/>
                  <a:gd name="connsiteX1" fmla="*/ 211170 w 211170"/>
                  <a:gd name="connsiteY1" fmla="*/ 23255 h 268296"/>
                  <a:gd name="connsiteX2" fmla="*/ 23255 w 211170"/>
                  <a:gd name="connsiteY2" fmla="*/ 60838 h 268296"/>
                  <a:gd name="connsiteX3" fmla="*/ 60838 w 211170"/>
                  <a:gd name="connsiteY3" fmla="*/ 248753 h 268296"/>
                  <a:gd name="connsiteX4" fmla="*/ 105938 w 211170"/>
                  <a:gd name="connsiteY4" fmla="*/ 268297 h 26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170" h="268296">
                    <a:moveTo>
                      <a:pt x="105938" y="268297"/>
                    </a:moveTo>
                    <a:cubicBezTo>
                      <a:pt x="110448" y="176594"/>
                      <a:pt x="148031" y="90904"/>
                      <a:pt x="211170" y="23255"/>
                    </a:cubicBezTo>
                    <a:cubicBezTo>
                      <a:pt x="149534" y="-18838"/>
                      <a:pt x="65348" y="-2301"/>
                      <a:pt x="23255" y="60838"/>
                    </a:cubicBezTo>
                    <a:cubicBezTo>
                      <a:pt x="-18838" y="123978"/>
                      <a:pt x="-2301" y="206660"/>
                      <a:pt x="60838" y="248753"/>
                    </a:cubicBezTo>
                    <a:cubicBezTo>
                      <a:pt x="74368" y="257773"/>
                      <a:pt x="89401" y="263786"/>
                      <a:pt x="105938" y="2682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49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G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A98C2B-8A69-EC4F-35DD-C2D3BCAC623C}"/>
                </a:ext>
              </a:extLst>
            </p:cNvPr>
            <p:cNvSpPr txBox="1"/>
            <p:nvPr/>
          </p:nvSpPr>
          <p:spPr>
            <a:xfrm>
              <a:off x="10089963" y="3540005"/>
              <a:ext cx="1443189" cy="105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$110 M</a:t>
              </a:r>
            </a:p>
            <a:p>
              <a:pPr algn="ctr" defTabSz="969264">
                <a:spcAft>
                  <a:spcPts val="600"/>
                </a:spcAft>
              </a:pPr>
              <a:r>
                <a:rPr lang="en-US" sz="190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Yearly Turnover</a:t>
              </a:r>
              <a:endParaRPr lang="en-SG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F312505-6C63-F4E2-6901-74A8D38A35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7441C91-9885-E70F-60B0-D2BC5D4C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A13DA5-94AF-266E-BAF7-866D84FD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34930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91C2C9-603D-01CB-1230-F09340202132}"/>
              </a:ext>
            </a:extLst>
          </p:cNvPr>
          <p:cNvCxnSpPr/>
          <p:nvPr/>
        </p:nvCxnSpPr>
        <p:spPr>
          <a:xfrm>
            <a:off x="6175088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AF5A7F-67D7-21DC-5539-CFAA44C24026}"/>
              </a:ext>
            </a:extLst>
          </p:cNvPr>
          <p:cNvCxnSpPr/>
          <p:nvPr/>
        </p:nvCxnSpPr>
        <p:spPr>
          <a:xfrm>
            <a:off x="8413015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3F4ACB-57E4-44A8-31B6-A17EDF896FFD}"/>
              </a:ext>
            </a:extLst>
          </p:cNvPr>
          <p:cNvCxnSpPr>
            <a:cxnSpLocks/>
          </p:cNvCxnSpPr>
          <p:nvPr/>
        </p:nvCxnSpPr>
        <p:spPr>
          <a:xfrm>
            <a:off x="10665885" y="3438778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9A68C1-67F4-4D01-CF08-06424FB5EE28}"/>
              </a:ext>
            </a:extLst>
          </p:cNvPr>
          <p:cNvCxnSpPr/>
          <p:nvPr/>
        </p:nvCxnSpPr>
        <p:spPr>
          <a:xfrm>
            <a:off x="3911339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C05AA3-4B66-7CAB-74BA-2C6D2D2D9D54}"/>
              </a:ext>
            </a:extLst>
          </p:cNvPr>
          <p:cNvCxnSpPr/>
          <p:nvPr/>
        </p:nvCxnSpPr>
        <p:spPr>
          <a:xfrm>
            <a:off x="1657906" y="3446486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1E5DFBDB-73B5-CD8A-D8B7-563D583144B3}"/>
              </a:ext>
            </a:extLst>
          </p:cNvPr>
          <p:cNvSpPr/>
          <p:nvPr/>
        </p:nvSpPr>
        <p:spPr>
          <a:xfrm>
            <a:off x="1150597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CF2A97-971C-3E73-77EF-2A584DD26412}"/>
              </a:ext>
            </a:extLst>
          </p:cNvPr>
          <p:cNvCxnSpPr>
            <a:cxnSpLocks/>
          </p:cNvCxnSpPr>
          <p:nvPr/>
        </p:nvCxnSpPr>
        <p:spPr>
          <a:xfrm>
            <a:off x="0" y="3446486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2430E24-E975-0FFC-CAC2-0D6940B1A180}"/>
              </a:ext>
            </a:extLst>
          </p:cNvPr>
          <p:cNvSpPr/>
          <p:nvPr/>
        </p:nvSpPr>
        <p:spPr>
          <a:xfrm>
            <a:off x="1514928" y="3351236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B8266538-C651-6E56-B180-729A731936CA}"/>
              </a:ext>
            </a:extLst>
          </p:cNvPr>
          <p:cNvSpPr/>
          <p:nvPr/>
        </p:nvSpPr>
        <p:spPr>
          <a:xfrm>
            <a:off x="1395865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A742EEC5-2B58-FABB-18B5-3AB61C4BA02D}"/>
              </a:ext>
            </a:extLst>
          </p:cNvPr>
          <p:cNvSpPr/>
          <p:nvPr/>
        </p:nvSpPr>
        <p:spPr>
          <a:xfrm>
            <a:off x="1262993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DADE58-BC99-5439-B8FD-02F37F28BC93}"/>
              </a:ext>
            </a:extLst>
          </p:cNvPr>
          <p:cNvSpPr txBox="1"/>
          <p:nvPr/>
        </p:nvSpPr>
        <p:spPr>
          <a:xfrm>
            <a:off x="162073" y="2747943"/>
            <a:ext cx="2904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03A1A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Cyber Security Team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CA05752-FE10-0E5C-49B4-CCFB3CEE3A63}"/>
              </a:ext>
            </a:extLst>
          </p:cNvPr>
          <p:cNvSpPr/>
          <p:nvPr/>
        </p:nvSpPr>
        <p:spPr>
          <a:xfrm rot="5400000">
            <a:off x="3389075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C9C1B9-0FD3-141A-1655-9408B45F24E8}"/>
              </a:ext>
            </a:extLst>
          </p:cNvPr>
          <p:cNvSpPr/>
          <p:nvPr/>
        </p:nvSpPr>
        <p:spPr>
          <a:xfrm>
            <a:off x="3753406" y="3351236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7273F7C3-9E9A-817C-C44C-F56362D22A8F}"/>
              </a:ext>
            </a:extLst>
          </p:cNvPr>
          <p:cNvSpPr/>
          <p:nvPr/>
        </p:nvSpPr>
        <p:spPr>
          <a:xfrm>
            <a:off x="3634343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05ABC3C-034D-D0B7-B2DC-E5788E3BCD3C}"/>
              </a:ext>
            </a:extLst>
          </p:cNvPr>
          <p:cNvSpPr/>
          <p:nvPr/>
        </p:nvSpPr>
        <p:spPr>
          <a:xfrm>
            <a:off x="3501471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B0EDAF-074D-E031-F3FE-D70C990F5178}"/>
              </a:ext>
            </a:extLst>
          </p:cNvPr>
          <p:cNvSpPr/>
          <p:nvPr/>
        </p:nvSpPr>
        <p:spPr>
          <a:xfrm>
            <a:off x="3786536" y="2347110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225B75-ED3C-98A8-86C0-1BF7CFBECC0A}"/>
              </a:ext>
            </a:extLst>
          </p:cNvPr>
          <p:cNvSpPr txBox="1"/>
          <p:nvPr/>
        </p:nvSpPr>
        <p:spPr>
          <a:xfrm>
            <a:off x="2426283" y="3788103"/>
            <a:ext cx="2866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rgbClr val="EE952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/>
              <a:t>Oracle Team</a:t>
            </a:r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4F39437-C5B0-FB4E-6F8F-E9016107D6CF}"/>
              </a:ext>
            </a:extLst>
          </p:cNvPr>
          <p:cNvSpPr/>
          <p:nvPr/>
        </p:nvSpPr>
        <p:spPr>
          <a:xfrm>
            <a:off x="5642508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A118241-3563-C5BD-8A96-85C92061EBCC}"/>
              </a:ext>
            </a:extLst>
          </p:cNvPr>
          <p:cNvSpPr/>
          <p:nvPr/>
        </p:nvSpPr>
        <p:spPr>
          <a:xfrm>
            <a:off x="6006839" y="3351236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9EA2A843-06F3-BC28-D9CA-5F5E629E3CA3}"/>
              </a:ext>
            </a:extLst>
          </p:cNvPr>
          <p:cNvSpPr/>
          <p:nvPr/>
        </p:nvSpPr>
        <p:spPr>
          <a:xfrm>
            <a:off x="5887776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2266BA8E-1CDA-B143-F6ED-DBBC55FA9B8B}"/>
              </a:ext>
            </a:extLst>
          </p:cNvPr>
          <p:cNvSpPr/>
          <p:nvPr/>
        </p:nvSpPr>
        <p:spPr>
          <a:xfrm>
            <a:off x="5754904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1398FD-F1AF-AFA5-55F9-E60CA94AA174}"/>
              </a:ext>
            </a:extLst>
          </p:cNvPr>
          <p:cNvSpPr/>
          <p:nvPr/>
        </p:nvSpPr>
        <p:spPr>
          <a:xfrm>
            <a:off x="6039969" y="4433430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F89B2B-46E2-27D3-BDD9-092FAC58048E}"/>
              </a:ext>
            </a:extLst>
          </p:cNvPr>
          <p:cNvSpPr txBox="1"/>
          <p:nvPr/>
        </p:nvSpPr>
        <p:spPr>
          <a:xfrm>
            <a:off x="4508170" y="2713953"/>
            <a:ext cx="3175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EF3078"/>
                </a:solidFill>
                <a:latin typeface="Century Gothic" panose="020B0502020202020204" pitchFamily="34" charset="0"/>
              </a:rPr>
              <a:t>Vmware</a:t>
            </a:r>
            <a:r>
              <a:rPr lang="en-US" sz="1400" dirty="0">
                <a:solidFill>
                  <a:srgbClr val="EF3078"/>
                </a:solidFill>
                <a:latin typeface="Century Gothic" panose="020B0502020202020204" pitchFamily="34" charset="0"/>
              </a:rPr>
              <a:t> Team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0AAC493-7168-BD5F-7D93-A922E50B923F}"/>
              </a:ext>
            </a:extLst>
          </p:cNvPr>
          <p:cNvSpPr/>
          <p:nvPr/>
        </p:nvSpPr>
        <p:spPr>
          <a:xfrm rot="5400000">
            <a:off x="7906257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403B18C-707B-3A35-20F0-33A01D057DD3}"/>
              </a:ext>
            </a:extLst>
          </p:cNvPr>
          <p:cNvSpPr/>
          <p:nvPr/>
        </p:nvSpPr>
        <p:spPr>
          <a:xfrm>
            <a:off x="8270588" y="3351236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A43A92E0-6F95-513F-FE75-9BB9B85E9F11}"/>
              </a:ext>
            </a:extLst>
          </p:cNvPr>
          <p:cNvSpPr/>
          <p:nvPr/>
        </p:nvSpPr>
        <p:spPr>
          <a:xfrm>
            <a:off x="8151525" y="3232173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DAF31FBE-555F-61CE-71DB-40363BA4A1CD}"/>
              </a:ext>
            </a:extLst>
          </p:cNvPr>
          <p:cNvSpPr/>
          <p:nvPr/>
        </p:nvSpPr>
        <p:spPr>
          <a:xfrm>
            <a:off x="8018653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40319C-3019-9EB3-A782-0E4F69175E7D}"/>
              </a:ext>
            </a:extLst>
          </p:cNvPr>
          <p:cNvGrpSpPr/>
          <p:nvPr/>
        </p:nvGrpSpPr>
        <p:grpSpPr>
          <a:xfrm>
            <a:off x="3848657" y="2451575"/>
            <a:ext cx="4517182" cy="647726"/>
            <a:chOff x="3848657" y="1888490"/>
            <a:chExt cx="4517182" cy="103338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25F27C4-75E1-E92B-938E-D62C199BB3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657" y="1888490"/>
              <a:ext cx="0" cy="1033387"/>
            </a:xfrm>
            <a:prstGeom prst="line">
              <a:avLst/>
            </a:prstGeom>
            <a:ln w="19050"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EC4D82-C3E2-9317-95FD-381DC1538F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839" y="1888490"/>
              <a:ext cx="0" cy="1033387"/>
            </a:xfrm>
            <a:prstGeom prst="line">
              <a:avLst/>
            </a:prstGeom>
            <a:ln w="19050">
              <a:solidFill>
                <a:srgbClr val="1C7CB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CB2DE839-3240-268B-0927-742E7397E094}"/>
              </a:ext>
            </a:extLst>
          </p:cNvPr>
          <p:cNvSpPr/>
          <p:nvPr/>
        </p:nvSpPr>
        <p:spPr>
          <a:xfrm>
            <a:off x="8303718" y="2360758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EA365-AC01-5C7B-DAF5-B6DE9C565D5A}"/>
              </a:ext>
            </a:extLst>
          </p:cNvPr>
          <p:cNvSpPr txBox="1"/>
          <p:nvPr/>
        </p:nvSpPr>
        <p:spPr>
          <a:xfrm>
            <a:off x="6131880" y="3809478"/>
            <a:ext cx="4321984" cy="32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  <a:defRPr/>
            </a:pPr>
            <a:r>
              <a:rPr lang="en-US" sz="1400" dirty="0">
                <a:solidFill>
                  <a:srgbClr val="1C7CBB"/>
                </a:solidFill>
                <a:latin typeface="Century Gothic" panose="020B0502020202020204" pitchFamily="34" charset="0"/>
              </a:rPr>
              <a:t>Infrastructure &amp; Surveillance Team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C4AFE80-6E5B-192B-75D4-5F9EFD19B069}"/>
              </a:ext>
            </a:extLst>
          </p:cNvPr>
          <p:cNvSpPr/>
          <p:nvPr/>
        </p:nvSpPr>
        <p:spPr>
          <a:xfrm>
            <a:off x="10144184" y="2986905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1192133-1486-6DB3-27F3-ECDCAA836EED}"/>
              </a:ext>
            </a:extLst>
          </p:cNvPr>
          <p:cNvSpPr/>
          <p:nvPr/>
        </p:nvSpPr>
        <p:spPr>
          <a:xfrm>
            <a:off x="10508515" y="3351236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7B49F45-D061-2EB0-54A6-DD58DB525EDE}"/>
              </a:ext>
            </a:extLst>
          </p:cNvPr>
          <p:cNvSpPr/>
          <p:nvPr/>
        </p:nvSpPr>
        <p:spPr>
          <a:xfrm>
            <a:off x="10389452" y="3232173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3A466EE7-40D6-A627-4D31-A1EA24EB1C44}"/>
              </a:ext>
            </a:extLst>
          </p:cNvPr>
          <p:cNvSpPr/>
          <p:nvPr/>
        </p:nvSpPr>
        <p:spPr>
          <a:xfrm>
            <a:off x="10256580" y="3099301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6B46B4-2AEE-F77F-47E6-9E0DD8B33656}"/>
              </a:ext>
            </a:extLst>
          </p:cNvPr>
          <p:cNvGrpSpPr/>
          <p:nvPr/>
        </p:nvGrpSpPr>
        <p:grpSpPr>
          <a:xfrm>
            <a:off x="1610179" y="3793673"/>
            <a:ext cx="8993587" cy="669388"/>
            <a:chOff x="1610179" y="3616248"/>
            <a:chExt cx="8993587" cy="103338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DF980F-F891-9010-D9F9-DEFBE84F7A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0179" y="3616248"/>
              <a:ext cx="0" cy="1033387"/>
            </a:xfrm>
            <a:prstGeom prst="line">
              <a:avLst/>
            </a:prstGeom>
            <a:ln w="19050"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5345D2-D1DD-6F0D-9344-E04B91463E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2090" y="3616248"/>
              <a:ext cx="0" cy="1033387"/>
            </a:xfrm>
            <a:prstGeom prst="line">
              <a:avLst/>
            </a:prstGeom>
            <a:ln w="1905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EA2E3B-55C4-E24A-447D-40ADB6E45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03766" y="3616248"/>
              <a:ext cx="0" cy="1033387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1131A85-3707-4892-248D-9F2542179138}"/>
              </a:ext>
            </a:extLst>
          </p:cNvPr>
          <p:cNvSpPr/>
          <p:nvPr/>
        </p:nvSpPr>
        <p:spPr>
          <a:xfrm>
            <a:off x="10541645" y="4433430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63D59E-1CEA-F998-C046-D0F2891EA2F3}"/>
              </a:ext>
            </a:extLst>
          </p:cNvPr>
          <p:cNvSpPr txBox="1"/>
          <p:nvPr/>
        </p:nvSpPr>
        <p:spPr>
          <a:xfrm>
            <a:off x="8909774" y="2524356"/>
            <a:ext cx="319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IP Telephony, Video Conferencing &amp; Contact Center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0C160B-45BE-6DB8-6B2A-EB8E564C50B8}"/>
              </a:ext>
            </a:extLst>
          </p:cNvPr>
          <p:cNvSpPr txBox="1"/>
          <p:nvPr/>
        </p:nvSpPr>
        <p:spPr>
          <a:xfrm>
            <a:off x="547906" y="4213"/>
            <a:ext cx="11156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Our Team</a:t>
            </a:r>
          </a:p>
        </p:txBody>
      </p:sp>
      <p:sp>
        <p:nvSpPr>
          <p:cNvPr id="2" name="AutoShape 24" descr="Imperva">
            <a:extLst>
              <a:ext uri="{FF2B5EF4-FFF2-40B4-BE49-F238E27FC236}">
                <a16:creationId xmlns:a16="http://schemas.microsoft.com/office/drawing/2014/main" id="{39BE0F1A-9C6D-E5BE-E40D-783613378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528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2860BC-99BC-FDA8-6F9A-52D87FAA230C}"/>
              </a:ext>
            </a:extLst>
          </p:cNvPr>
          <p:cNvSpPr/>
          <p:nvPr/>
        </p:nvSpPr>
        <p:spPr>
          <a:xfrm>
            <a:off x="1537425" y="4433430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5B17E-42BC-CC58-F21E-3657C54EE481}"/>
              </a:ext>
            </a:extLst>
          </p:cNvPr>
          <p:cNvSpPr txBox="1"/>
          <p:nvPr/>
        </p:nvSpPr>
        <p:spPr>
          <a:xfrm>
            <a:off x="315244" y="4623243"/>
            <a:ext cx="3880597" cy="2156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 Master Partner, Silver, Assure Partner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04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CCNP Security, CCNA Security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Check Point Certified Security Administrator R81 (CCSA)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Check Point Certified Security Expert CCSE R81</a:t>
            </a:r>
          </a:p>
          <a:p>
            <a:pPr marL="171450" indent="-171450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Delinea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Secret Server Associate Certificate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0099A-E6AB-4F46-03CD-F207E71176C9}"/>
              </a:ext>
            </a:extLst>
          </p:cNvPr>
          <p:cNvSpPr txBox="1"/>
          <p:nvPr/>
        </p:nvSpPr>
        <p:spPr>
          <a:xfrm>
            <a:off x="2498587" y="526869"/>
            <a:ext cx="3394508" cy="946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 algn="just" defTabSz="121914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v"/>
              <a:defRPr sz="1200" b="1"/>
            </a:lvl1pPr>
          </a:lstStyle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1463D4-1FD9-B850-F90F-3B696B476CF2}"/>
              </a:ext>
            </a:extLst>
          </p:cNvPr>
          <p:cNvSpPr txBox="1"/>
          <p:nvPr/>
        </p:nvSpPr>
        <p:spPr>
          <a:xfrm>
            <a:off x="4355608" y="4654146"/>
            <a:ext cx="3683461" cy="946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5B1671-7BA2-FA25-F8B6-3CB59BF6247B}"/>
              </a:ext>
            </a:extLst>
          </p:cNvPr>
          <p:cNvSpPr txBox="1"/>
          <p:nvPr/>
        </p:nvSpPr>
        <p:spPr>
          <a:xfrm>
            <a:off x="6869334" y="610522"/>
            <a:ext cx="3635796" cy="946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Partnership Level: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</a:t>
            </a:r>
          </a:p>
          <a:p>
            <a:pPr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25B1E5-B03F-9C40-8801-4AC15241045E}"/>
              </a:ext>
            </a:extLst>
          </p:cNvPr>
          <p:cNvSpPr txBox="1"/>
          <p:nvPr/>
        </p:nvSpPr>
        <p:spPr>
          <a:xfrm>
            <a:off x="8882303" y="4668329"/>
            <a:ext cx="3014298" cy="946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Team Member: </a:t>
            </a:r>
          </a:p>
          <a:p>
            <a:pPr algn="just" defTabSz="1219140">
              <a:lnSpc>
                <a:spcPct val="150000"/>
              </a:lnSpc>
              <a:spcAft>
                <a:spcPts val="200"/>
              </a:spcAft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Certification:</a:t>
            </a:r>
          </a:p>
          <a:p>
            <a:pPr algn="just" defTabSz="1219140">
              <a:lnSpc>
                <a:spcPct val="150000"/>
              </a:lnSpc>
              <a:spcAft>
                <a:spcPts val="200"/>
              </a:spcAft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B79A5-1C80-3AD3-DA94-3C15880C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318" y="160304"/>
            <a:ext cx="1390844" cy="35247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41484-4195-8F27-32EC-34476618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BCC6865-3625-A23C-5B2A-396CB687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08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0AF327D-D916-4CA8-8532-0BCA5B2666B6}"/>
              </a:ext>
            </a:extLst>
          </p:cNvPr>
          <p:cNvGrpSpPr/>
          <p:nvPr/>
        </p:nvGrpSpPr>
        <p:grpSpPr>
          <a:xfrm>
            <a:off x="9018021" y="1462107"/>
            <a:ext cx="2772719" cy="4546253"/>
            <a:chOff x="9015627" y="1100578"/>
            <a:chExt cx="2772719" cy="45462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7630BB-0B26-4B64-AA4D-CD8AA9AA9224}"/>
                </a:ext>
              </a:extLst>
            </p:cNvPr>
            <p:cNvGrpSpPr/>
            <p:nvPr/>
          </p:nvGrpSpPr>
          <p:grpSpPr>
            <a:xfrm>
              <a:off x="9015627" y="1100578"/>
              <a:ext cx="2772719" cy="830997"/>
              <a:chOff x="7594600" y="439953"/>
              <a:chExt cx="2772719" cy="83099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0CA7508-1E21-4153-B27A-5E76D6517B1F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95198CE-1D9C-48B4-A677-EAA38D343667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Isosceles Triangle 13">
                  <a:extLst>
                    <a:ext uri="{FF2B5EF4-FFF2-40B4-BE49-F238E27FC236}">
                      <a16:creationId xmlns:a16="http://schemas.microsoft.com/office/drawing/2014/main" id="{C5A871BF-3E10-4133-A86F-F16FEDD88A3D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11B00A1-58FC-4CD8-96D2-28FB99BFC370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Sales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Generate Led from customer  and share to pre-sales team pre-sales team</a:t>
                </a:r>
                <a:endParaRPr lang="en-US" sz="14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037EAA-EEC9-4779-AF97-1009757DDF8E}"/>
                </a:ext>
              </a:extLst>
            </p:cNvPr>
            <p:cNvGrpSpPr/>
            <p:nvPr/>
          </p:nvGrpSpPr>
          <p:grpSpPr>
            <a:xfrm>
              <a:off x="9015627" y="3065928"/>
              <a:ext cx="2772719" cy="1231106"/>
              <a:chOff x="7594600" y="439953"/>
              <a:chExt cx="2772719" cy="123110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FAC895E-3614-4460-9C31-B8157E5DE37F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DF0638C-BBB3-4B28-B3BF-3BAC926F85A3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F5E56432-3280-439D-9DEF-C746532F9A29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D4E4F0-0FAF-4CF3-8186-FF4EFD9AC788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Presale &amp; Sale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Prepare solution as per customer requirement</a:t>
                </a:r>
              </a:p>
              <a:p>
                <a:pPr algn="ctr">
                  <a:buClr>
                    <a:srgbClr val="000000"/>
                  </a:buClr>
                  <a:buSzPts val="1500"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Prepare price quotation and work for tender submission</a:t>
                </a:r>
                <a:endParaRPr lang="en-US" sz="14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endParaRPr lang="en-US" sz="12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1BDDEA-97AF-438C-A3EC-C2D3EC9EBD03}"/>
                </a:ext>
              </a:extLst>
            </p:cNvPr>
            <p:cNvGrpSpPr/>
            <p:nvPr/>
          </p:nvGrpSpPr>
          <p:grpSpPr>
            <a:xfrm>
              <a:off x="9015627" y="5031278"/>
              <a:ext cx="2772719" cy="615553"/>
              <a:chOff x="7594600" y="439953"/>
              <a:chExt cx="2772719" cy="61555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4ED08DB-4F69-4CC5-BF35-68FE6F3E9C0E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5D30DA4-6B93-4CD2-B9BA-52A2D0BF1CCD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5E2AAD62-BAE5-40F6-8B9F-0799FFB50A0B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A30187-3D35-4937-8470-3354AC6DCA77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Project Management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Work for On-time project delivery</a:t>
                </a:r>
                <a:endParaRPr lang="en-US" sz="14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A611C7-2EA2-4E3B-A854-1E13721D4CD9}"/>
              </a:ext>
            </a:extLst>
          </p:cNvPr>
          <p:cNvGrpSpPr/>
          <p:nvPr/>
        </p:nvGrpSpPr>
        <p:grpSpPr>
          <a:xfrm flipH="1">
            <a:off x="401260" y="1462107"/>
            <a:ext cx="2772719" cy="4546253"/>
            <a:chOff x="9015627" y="1100578"/>
            <a:chExt cx="2772719" cy="454625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4178DC8-2DBB-43DB-8DB3-ACFA7A91B94D}"/>
                </a:ext>
              </a:extLst>
            </p:cNvPr>
            <p:cNvGrpSpPr/>
            <p:nvPr/>
          </p:nvGrpSpPr>
          <p:grpSpPr>
            <a:xfrm>
              <a:off x="9015627" y="1100578"/>
              <a:ext cx="2772719" cy="615553"/>
              <a:chOff x="7594600" y="439953"/>
              <a:chExt cx="2772719" cy="61555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958199-A01A-4CFE-A4EE-F5566AE59798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27BDD0A-1583-44CC-A3BD-A39862385375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B83AF45D-387E-4982-86C3-3D8428A5A57A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76D595-5956-4A71-9236-C8C589411FAE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Maintenance &amp; Support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Ensure after sales service after-sales</a:t>
                </a:r>
                <a:endParaRPr lang="en-US" sz="12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2F5B496-A4AC-4C84-9B37-90EB09933073}"/>
                </a:ext>
              </a:extLst>
            </p:cNvPr>
            <p:cNvGrpSpPr/>
            <p:nvPr/>
          </p:nvGrpSpPr>
          <p:grpSpPr>
            <a:xfrm>
              <a:off x="9015627" y="3065928"/>
              <a:ext cx="2772719" cy="830997"/>
              <a:chOff x="7594600" y="439953"/>
              <a:chExt cx="2772719" cy="830997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06FD2E6-8A3A-497C-A6F8-EB2A5EB94DBF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A4C1B9E8-B2FC-4FD2-9F1A-3FAD0D5301AC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43736274-3325-416C-A684-5E3E4A49925C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6FF45-C1D0-4CB7-AED3-10549D543919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Post Sales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Ensure on-time technical deployment based on the solution</a:t>
                </a:r>
                <a:endParaRPr lang="en-US" sz="12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A8BAB17-C117-47EB-B803-2B3AC676CE6A}"/>
                </a:ext>
              </a:extLst>
            </p:cNvPr>
            <p:cNvGrpSpPr/>
            <p:nvPr/>
          </p:nvGrpSpPr>
          <p:grpSpPr>
            <a:xfrm>
              <a:off x="9015627" y="5031278"/>
              <a:ext cx="2772719" cy="615553"/>
              <a:chOff x="7594600" y="439953"/>
              <a:chExt cx="2772719" cy="61555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840EE83-5A55-44B8-91E3-55AF3D980E0E}"/>
                  </a:ext>
                </a:extLst>
              </p:cNvPr>
              <p:cNvGrpSpPr/>
              <p:nvPr/>
            </p:nvGrpSpPr>
            <p:grpSpPr>
              <a:xfrm>
                <a:off x="7594600" y="458746"/>
                <a:ext cx="223569" cy="223569"/>
                <a:chOff x="7531094" y="281354"/>
                <a:chExt cx="324451" cy="324451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3125C91-DFB4-45D7-94E8-044DFD72DBF6}"/>
                    </a:ext>
                  </a:extLst>
                </p:cNvPr>
                <p:cNvSpPr/>
                <p:nvPr/>
              </p:nvSpPr>
              <p:spPr>
                <a:xfrm>
                  <a:off x="7531094" y="281354"/>
                  <a:ext cx="324451" cy="32445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  <p:sp>
              <p:nvSpPr>
                <p:cNvPr id="35" name="Isosceles Triangle 34">
                  <a:extLst>
                    <a:ext uri="{FF2B5EF4-FFF2-40B4-BE49-F238E27FC236}">
                      <a16:creationId xmlns:a16="http://schemas.microsoft.com/office/drawing/2014/main" id="{F5ACBEC4-4E77-4487-BA3B-D62AF046D15A}"/>
                    </a:ext>
                  </a:extLst>
                </p:cNvPr>
                <p:cNvSpPr/>
                <p:nvPr/>
              </p:nvSpPr>
              <p:spPr>
                <a:xfrm rot="5400000">
                  <a:off x="7652232" y="397211"/>
                  <a:ext cx="107574" cy="9273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C18E7F-E241-4150-8C19-74633A717706}"/>
                  </a:ext>
                </a:extLst>
              </p:cNvPr>
              <p:cNvSpPr txBox="1"/>
              <p:nvPr/>
            </p:nvSpPr>
            <p:spPr>
              <a:xfrm>
                <a:off x="7954070" y="439953"/>
                <a:ext cx="241324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1200" b="1" dirty="0">
                    <a:latin typeface="Georgia" panose="02040502050405020303" pitchFamily="18" charset="0"/>
                  </a:rPr>
                  <a:t>Supply Chain</a:t>
                </a:r>
              </a:p>
              <a:p>
                <a:pPr algn="ctr">
                  <a:buClr>
                    <a:srgbClr val="000000"/>
                  </a:buClr>
                  <a:buSzPts val="1500"/>
                  <a:buFont typeface="Open Sans"/>
                  <a:buNone/>
                </a:pPr>
                <a:r>
                  <a:rPr lang="en-US" sz="1400" kern="0" dirty="0">
                    <a:solidFill>
                      <a:srgbClr val="000000"/>
                    </a:solidFill>
                    <a:ea typeface="Open Sans"/>
                    <a:cs typeface="Open Sans"/>
                    <a:sym typeface="Open Sans"/>
                  </a:rPr>
                  <a:t>Ensure on-time Foreign &amp; Local product delivery and local</a:t>
                </a:r>
                <a:endParaRPr lang="en-US" sz="1200" kern="0" dirty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0BAB57-6D10-76EB-4682-DB64B088AF31}"/>
              </a:ext>
            </a:extLst>
          </p:cNvPr>
          <p:cNvGrpSpPr/>
          <p:nvPr/>
        </p:nvGrpSpPr>
        <p:grpSpPr>
          <a:xfrm>
            <a:off x="3831698" y="1478628"/>
            <a:ext cx="4528604" cy="4528601"/>
            <a:chOff x="3831698" y="1478628"/>
            <a:chExt cx="4528604" cy="4528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12C2B5-0CCB-4739-AC0C-78E4028A614A}"/>
                </a:ext>
              </a:extLst>
            </p:cNvPr>
            <p:cNvGrpSpPr/>
            <p:nvPr/>
          </p:nvGrpSpPr>
          <p:grpSpPr>
            <a:xfrm>
              <a:off x="3831698" y="1478628"/>
              <a:ext cx="4528604" cy="4528601"/>
              <a:chOff x="2895759" y="777242"/>
              <a:chExt cx="6400482" cy="6400478"/>
            </a:xfrm>
            <a:effectLst>
              <a:outerShdw blurRad="571500" dist="3175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57ADF5B8-8FD0-48E0-B86D-5F73C54C3180}"/>
                  </a:ext>
                </a:extLst>
              </p:cNvPr>
              <p:cNvSpPr/>
              <p:nvPr/>
            </p:nvSpPr>
            <p:spPr>
              <a:xfrm>
                <a:off x="6096093" y="777242"/>
                <a:ext cx="2724929" cy="3124039"/>
              </a:xfrm>
              <a:custGeom>
                <a:avLst/>
                <a:gdLst>
                  <a:gd name="connsiteX0" fmla="*/ 0 w 2724927"/>
                  <a:gd name="connsiteY0" fmla="*/ 0 h 3124039"/>
                  <a:gd name="connsiteX1" fmla="*/ 164591 w 2724927"/>
                  <a:gd name="connsiteY1" fmla="*/ 4162 h 3124039"/>
                  <a:gd name="connsiteX2" fmla="*/ 2653597 w 2724927"/>
                  <a:gd name="connsiteY2" fmla="*/ 1410954 h 3124039"/>
                  <a:gd name="connsiteX3" fmla="*/ 2724927 w 2724927"/>
                  <a:gd name="connsiteY3" fmla="*/ 1528366 h 3124039"/>
                  <a:gd name="connsiteX4" fmla="*/ 1803665 w 2724927"/>
                  <a:gd name="connsiteY4" fmla="*/ 3124039 h 3124039"/>
                  <a:gd name="connsiteX5" fmla="*/ 0 w 2724927"/>
                  <a:gd name="connsiteY5" fmla="*/ 0 h 312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927" h="3124039">
                    <a:moveTo>
                      <a:pt x="0" y="0"/>
                    </a:moveTo>
                    <a:lnTo>
                      <a:pt x="164591" y="4162"/>
                    </a:lnTo>
                    <a:cubicBezTo>
                      <a:pt x="1200956" y="56696"/>
                      <a:pt x="2107246" y="602248"/>
                      <a:pt x="2653597" y="1410954"/>
                    </a:cubicBezTo>
                    <a:lnTo>
                      <a:pt x="2724927" y="1528366"/>
                    </a:lnTo>
                    <a:lnTo>
                      <a:pt x="1803665" y="312403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1ED2F1E-5120-44F8-8CC8-B034E8665031}"/>
                  </a:ext>
                </a:extLst>
              </p:cNvPr>
              <p:cNvSpPr/>
              <p:nvPr/>
            </p:nvSpPr>
            <p:spPr>
              <a:xfrm>
                <a:off x="3327439" y="779430"/>
                <a:ext cx="3604449" cy="1597851"/>
              </a:xfrm>
              <a:custGeom>
                <a:avLst/>
                <a:gdLst>
                  <a:gd name="connsiteX0" fmla="*/ 2681931 w 3604450"/>
                  <a:gd name="connsiteY0" fmla="*/ 0 h 1597851"/>
                  <a:gd name="connsiteX1" fmla="*/ 3604450 w 3604450"/>
                  <a:gd name="connsiteY1" fmla="*/ 1597851 h 1597851"/>
                  <a:gd name="connsiteX2" fmla="*/ 0 w 3604450"/>
                  <a:gd name="connsiteY2" fmla="*/ 1597851 h 1597851"/>
                  <a:gd name="connsiteX3" fmla="*/ 114872 w 3604450"/>
                  <a:gd name="connsiteY3" fmla="*/ 1408766 h 1597851"/>
                  <a:gd name="connsiteX4" fmla="*/ 2603878 w 3604450"/>
                  <a:gd name="connsiteY4" fmla="*/ 1974 h 1597851"/>
                  <a:gd name="connsiteX5" fmla="*/ 2681931 w 3604450"/>
                  <a:gd name="connsiteY5" fmla="*/ 0 h 159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04450" h="1597851">
                    <a:moveTo>
                      <a:pt x="2681931" y="0"/>
                    </a:moveTo>
                    <a:lnTo>
                      <a:pt x="3604450" y="1597851"/>
                    </a:lnTo>
                    <a:lnTo>
                      <a:pt x="0" y="1597851"/>
                    </a:lnTo>
                    <a:lnTo>
                      <a:pt x="114872" y="1408766"/>
                    </a:lnTo>
                    <a:cubicBezTo>
                      <a:pt x="661223" y="600060"/>
                      <a:pt x="1567514" y="54508"/>
                      <a:pt x="2603878" y="1974"/>
                    </a:cubicBezTo>
                    <a:lnTo>
                      <a:pt x="26819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49BBA79-6EB4-4C64-8BA1-44CCE728B0DD}"/>
                  </a:ext>
                </a:extLst>
              </p:cNvPr>
              <p:cNvSpPr/>
              <p:nvPr/>
            </p:nvSpPr>
            <p:spPr>
              <a:xfrm>
                <a:off x="7063872" y="2379870"/>
                <a:ext cx="2232369" cy="3121612"/>
              </a:xfrm>
              <a:custGeom>
                <a:avLst/>
                <a:gdLst>
                  <a:gd name="connsiteX0" fmla="*/ 1802263 w 2232370"/>
                  <a:gd name="connsiteY0" fmla="*/ 0 h 3121612"/>
                  <a:gd name="connsiteX1" fmla="*/ 1846118 w 2232370"/>
                  <a:gd name="connsiteY1" fmla="*/ 72187 h 3121612"/>
                  <a:gd name="connsiteX2" fmla="*/ 2232370 w 2232370"/>
                  <a:gd name="connsiteY2" fmla="*/ 1597612 h 3121612"/>
                  <a:gd name="connsiteX3" fmla="*/ 1980879 w 2232370"/>
                  <a:gd name="connsiteY3" fmla="*/ 2843290 h 3121612"/>
                  <a:gd name="connsiteX4" fmla="*/ 1846804 w 2232370"/>
                  <a:gd name="connsiteY4" fmla="*/ 3121612 h 3121612"/>
                  <a:gd name="connsiteX5" fmla="*/ 0 w 2232370"/>
                  <a:gd name="connsiteY5" fmla="*/ 3121612 h 3121612"/>
                  <a:gd name="connsiteX6" fmla="*/ 1802263 w 2232370"/>
                  <a:gd name="connsiteY6" fmla="*/ 0 h 3121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2370" h="3121612">
                    <a:moveTo>
                      <a:pt x="1802263" y="0"/>
                    </a:moveTo>
                    <a:lnTo>
                      <a:pt x="1846118" y="72187"/>
                    </a:lnTo>
                    <a:cubicBezTo>
                      <a:pt x="2092448" y="525640"/>
                      <a:pt x="2232370" y="1045286"/>
                      <a:pt x="2232370" y="1597612"/>
                    </a:cubicBezTo>
                    <a:cubicBezTo>
                      <a:pt x="2232370" y="2039473"/>
                      <a:pt x="2142820" y="2460419"/>
                      <a:pt x="1980879" y="2843290"/>
                    </a:cubicBezTo>
                    <a:lnTo>
                      <a:pt x="1846804" y="3121612"/>
                    </a:lnTo>
                    <a:lnTo>
                      <a:pt x="0" y="3121612"/>
                    </a:lnTo>
                    <a:lnTo>
                      <a:pt x="180226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shade val="30000"/>
                      <a:satMod val="115000"/>
                    </a:schemeClr>
                  </a:gs>
                  <a:gs pos="50000">
                    <a:schemeClr val="accent3">
                      <a:shade val="67500"/>
                      <a:satMod val="115000"/>
                    </a:schemeClr>
                  </a:gs>
                  <a:gs pos="100000">
                    <a:schemeClr val="accent3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73BA987-CD37-4139-A179-AAC84F84EF06}"/>
                  </a:ext>
                </a:extLst>
              </p:cNvPr>
              <p:cNvSpPr/>
              <p:nvPr/>
            </p:nvSpPr>
            <p:spPr>
              <a:xfrm>
                <a:off x="2895759" y="2453481"/>
                <a:ext cx="2232372" cy="3121614"/>
              </a:xfrm>
              <a:custGeom>
                <a:avLst/>
                <a:gdLst>
                  <a:gd name="connsiteX0" fmla="*/ 385566 w 2232372"/>
                  <a:gd name="connsiteY0" fmla="*/ 0 h 3121614"/>
                  <a:gd name="connsiteX1" fmla="*/ 2232372 w 2232372"/>
                  <a:gd name="connsiteY1" fmla="*/ 0 h 3121614"/>
                  <a:gd name="connsiteX2" fmla="*/ 430108 w 2232372"/>
                  <a:gd name="connsiteY2" fmla="*/ 3121614 h 3121614"/>
                  <a:gd name="connsiteX3" fmla="*/ 386252 w 2232372"/>
                  <a:gd name="connsiteY3" fmla="*/ 3049425 h 3121614"/>
                  <a:gd name="connsiteX4" fmla="*/ 0 w 2232372"/>
                  <a:gd name="connsiteY4" fmla="*/ 1524000 h 3121614"/>
                  <a:gd name="connsiteX5" fmla="*/ 251491 w 2232372"/>
                  <a:gd name="connsiteY5" fmla="*/ 278322 h 3121614"/>
                  <a:gd name="connsiteX6" fmla="*/ 385566 w 2232372"/>
                  <a:gd name="connsiteY6" fmla="*/ 0 h 312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2372" h="3121614">
                    <a:moveTo>
                      <a:pt x="385566" y="0"/>
                    </a:moveTo>
                    <a:lnTo>
                      <a:pt x="2232372" y="0"/>
                    </a:lnTo>
                    <a:lnTo>
                      <a:pt x="430108" y="3121614"/>
                    </a:lnTo>
                    <a:lnTo>
                      <a:pt x="386252" y="3049425"/>
                    </a:lnTo>
                    <a:cubicBezTo>
                      <a:pt x="139921" y="2595972"/>
                      <a:pt x="0" y="2076326"/>
                      <a:pt x="0" y="1524000"/>
                    </a:cubicBezTo>
                    <a:cubicBezTo>
                      <a:pt x="0" y="1082139"/>
                      <a:pt x="89550" y="661194"/>
                      <a:pt x="251491" y="278322"/>
                    </a:cubicBezTo>
                    <a:lnTo>
                      <a:pt x="38556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shade val="30000"/>
                      <a:satMod val="115000"/>
                    </a:schemeClr>
                  </a:gs>
                  <a:gs pos="50000">
                    <a:schemeClr val="accent6">
                      <a:shade val="67500"/>
                      <a:satMod val="115000"/>
                    </a:schemeClr>
                  </a:gs>
                  <a:gs pos="100000">
                    <a:schemeClr val="accent6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84A44CF-38DE-46A8-9D7A-A5CEEF56A855}"/>
                  </a:ext>
                </a:extLst>
              </p:cNvPr>
              <p:cNvSpPr/>
              <p:nvPr/>
            </p:nvSpPr>
            <p:spPr>
              <a:xfrm>
                <a:off x="3370982" y="4053682"/>
                <a:ext cx="2724927" cy="3124038"/>
              </a:xfrm>
              <a:custGeom>
                <a:avLst/>
                <a:gdLst>
                  <a:gd name="connsiteX0" fmla="*/ 921262 w 2724927"/>
                  <a:gd name="connsiteY0" fmla="*/ 0 h 3124038"/>
                  <a:gd name="connsiteX1" fmla="*/ 2724927 w 2724927"/>
                  <a:gd name="connsiteY1" fmla="*/ 3124038 h 3124038"/>
                  <a:gd name="connsiteX2" fmla="*/ 2560335 w 2724927"/>
                  <a:gd name="connsiteY2" fmla="*/ 3119876 h 3124038"/>
                  <a:gd name="connsiteX3" fmla="*/ 71329 w 2724927"/>
                  <a:gd name="connsiteY3" fmla="*/ 1713084 h 3124038"/>
                  <a:gd name="connsiteX4" fmla="*/ 0 w 2724927"/>
                  <a:gd name="connsiteY4" fmla="*/ 1595673 h 3124038"/>
                  <a:gd name="connsiteX5" fmla="*/ 921262 w 2724927"/>
                  <a:gd name="connsiteY5" fmla="*/ 0 h 3124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4927" h="3124038">
                    <a:moveTo>
                      <a:pt x="921262" y="0"/>
                    </a:moveTo>
                    <a:lnTo>
                      <a:pt x="2724927" y="3124038"/>
                    </a:lnTo>
                    <a:lnTo>
                      <a:pt x="2560335" y="3119876"/>
                    </a:lnTo>
                    <a:cubicBezTo>
                      <a:pt x="1523971" y="3067343"/>
                      <a:pt x="617680" y="2521790"/>
                      <a:pt x="71329" y="1713084"/>
                    </a:cubicBezTo>
                    <a:lnTo>
                      <a:pt x="0" y="1595673"/>
                    </a:lnTo>
                    <a:lnTo>
                      <a:pt x="92126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5">
                      <a:shade val="30000"/>
                      <a:satMod val="115000"/>
                    </a:schemeClr>
                  </a:gs>
                  <a:gs pos="50000">
                    <a:schemeClr val="accent5">
                      <a:shade val="67500"/>
                      <a:satMod val="115000"/>
                    </a:schemeClr>
                  </a:gs>
                  <a:gs pos="100000">
                    <a:schemeClr val="accent5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2C1C11-458A-416C-996B-0720A916F8B7}"/>
                  </a:ext>
                </a:extLst>
              </p:cNvPr>
              <p:cNvSpPr/>
              <p:nvPr/>
            </p:nvSpPr>
            <p:spPr>
              <a:xfrm>
                <a:off x="5260113" y="5577681"/>
                <a:ext cx="3604449" cy="1597851"/>
              </a:xfrm>
              <a:custGeom>
                <a:avLst/>
                <a:gdLst>
                  <a:gd name="connsiteX0" fmla="*/ 0 w 3604449"/>
                  <a:gd name="connsiteY0" fmla="*/ 0 h 1597851"/>
                  <a:gd name="connsiteX1" fmla="*/ 3604449 w 3604449"/>
                  <a:gd name="connsiteY1" fmla="*/ 0 h 1597851"/>
                  <a:gd name="connsiteX2" fmla="*/ 3489577 w 3604449"/>
                  <a:gd name="connsiteY2" fmla="*/ 189085 h 1597851"/>
                  <a:gd name="connsiteX3" fmla="*/ 1000571 w 3604449"/>
                  <a:gd name="connsiteY3" fmla="*/ 1595877 h 1597851"/>
                  <a:gd name="connsiteX4" fmla="*/ 922519 w 3604449"/>
                  <a:gd name="connsiteY4" fmla="*/ 1597851 h 1597851"/>
                  <a:gd name="connsiteX5" fmla="*/ 0 w 3604449"/>
                  <a:gd name="connsiteY5" fmla="*/ 0 h 159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04449" h="1597851">
                    <a:moveTo>
                      <a:pt x="0" y="0"/>
                    </a:moveTo>
                    <a:lnTo>
                      <a:pt x="3604449" y="0"/>
                    </a:lnTo>
                    <a:lnTo>
                      <a:pt x="3489577" y="189085"/>
                    </a:lnTo>
                    <a:cubicBezTo>
                      <a:pt x="2943226" y="997791"/>
                      <a:pt x="2036936" y="1543344"/>
                      <a:pt x="1000571" y="1595877"/>
                    </a:cubicBezTo>
                    <a:lnTo>
                      <a:pt x="922519" y="159785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50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Shape 3619">
              <a:extLst>
                <a:ext uri="{FF2B5EF4-FFF2-40B4-BE49-F238E27FC236}">
                  <a16:creationId xmlns:a16="http://schemas.microsoft.com/office/drawing/2014/main" id="{4F294A22-FFCD-4338-B83B-7A37BAAF3244}"/>
                </a:ext>
              </a:extLst>
            </p:cNvPr>
            <p:cNvSpPr/>
            <p:nvPr/>
          </p:nvSpPr>
          <p:spPr>
            <a:xfrm>
              <a:off x="4668898" y="4689931"/>
              <a:ext cx="355918" cy="29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6" name="Shape 3660">
              <a:extLst>
                <a:ext uri="{FF2B5EF4-FFF2-40B4-BE49-F238E27FC236}">
                  <a16:creationId xmlns:a16="http://schemas.microsoft.com/office/drawing/2014/main" id="{57F150C7-87B6-449E-A40A-9F7E8127F79C}"/>
                </a:ext>
              </a:extLst>
            </p:cNvPr>
            <p:cNvSpPr/>
            <p:nvPr/>
          </p:nvSpPr>
          <p:spPr>
            <a:xfrm>
              <a:off x="4265527" y="3177759"/>
              <a:ext cx="355918" cy="35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7" name="Shape 3664">
              <a:extLst>
                <a:ext uri="{FF2B5EF4-FFF2-40B4-BE49-F238E27FC236}">
                  <a16:creationId xmlns:a16="http://schemas.microsoft.com/office/drawing/2014/main" id="{13E9A3DD-A5A2-486B-8DCE-D1A96B89C4D1}"/>
                </a:ext>
              </a:extLst>
            </p:cNvPr>
            <p:cNvSpPr/>
            <p:nvPr/>
          </p:nvSpPr>
          <p:spPr>
            <a:xfrm>
              <a:off x="7131050" y="2274319"/>
              <a:ext cx="355918" cy="35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7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3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8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3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7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7"/>
                    <a:pt x="2616" y="8979"/>
                    <a:pt x="2708" y="8634"/>
                  </a:cubicBezTo>
                  <a:cubicBezTo>
                    <a:pt x="2897" y="7928"/>
                    <a:pt x="3179" y="7250"/>
                    <a:pt x="3548" y="6615"/>
                  </a:cubicBezTo>
                  <a:cubicBezTo>
                    <a:pt x="3727" y="6305"/>
                    <a:pt x="3724" y="5924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4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40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40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4"/>
                  </a:cubicBezTo>
                  <a:lnTo>
                    <a:pt x="16884" y="3000"/>
                  </a:lnTo>
                  <a:lnTo>
                    <a:pt x="18600" y="4714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7"/>
                  </a:lnTo>
                  <a:cubicBezTo>
                    <a:pt x="17876" y="5924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7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1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6"/>
                  </a:lnTo>
                  <a:cubicBezTo>
                    <a:pt x="17292" y="2018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6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6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8"/>
                    <a:pt x="4181" y="2146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1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4"/>
                    <a:pt x="1864" y="17138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3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3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8"/>
                    <a:pt x="19641" y="16714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8" name="Shape 3675">
              <a:extLst>
                <a:ext uri="{FF2B5EF4-FFF2-40B4-BE49-F238E27FC236}">
                  <a16:creationId xmlns:a16="http://schemas.microsoft.com/office/drawing/2014/main" id="{C23776B6-15D8-4474-B8F0-E429918D9739}"/>
                </a:ext>
              </a:extLst>
            </p:cNvPr>
            <p:cNvSpPr/>
            <p:nvPr/>
          </p:nvSpPr>
          <p:spPr>
            <a:xfrm>
              <a:off x="5581871" y="1983114"/>
              <a:ext cx="355918" cy="291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6001"/>
                  </a:moveTo>
                  <a:lnTo>
                    <a:pt x="8345" y="6001"/>
                  </a:lnTo>
                  <a:cubicBezTo>
                    <a:pt x="8617" y="6001"/>
                    <a:pt x="8836" y="5732"/>
                    <a:pt x="8836" y="5400"/>
                  </a:cubicBezTo>
                  <a:cubicBezTo>
                    <a:pt x="8836" y="5070"/>
                    <a:pt x="8617" y="4800"/>
                    <a:pt x="8345" y="4800"/>
                  </a:cubicBezTo>
                  <a:lnTo>
                    <a:pt x="5400" y="4800"/>
                  </a:lnTo>
                  <a:cubicBezTo>
                    <a:pt x="5129" y="4800"/>
                    <a:pt x="4909" y="5070"/>
                    <a:pt x="4909" y="5400"/>
                  </a:cubicBezTo>
                  <a:cubicBezTo>
                    <a:pt x="4909" y="5732"/>
                    <a:pt x="5129" y="6001"/>
                    <a:pt x="5400" y="6001"/>
                  </a:cubicBezTo>
                  <a:moveTo>
                    <a:pt x="20618" y="20400"/>
                  </a:moveTo>
                  <a:lnTo>
                    <a:pt x="18655" y="20400"/>
                  </a:lnTo>
                  <a:lnTo>
                    <a:pt x="18655" y="18000"/>
                  </a:lnTo>
                  <a:cubicBezTo>
                    <a:pt x="18926" y="18000"/>
                    <a:pt x="19145" y="17732"/>
                    <a:pt x="19145" y="17400"/>
                  </a:cubicBezTo>
                  <a:cubicBezTo>
                    <a:pt x="19145" y="17070"/>
                    <a:pt x="18926" y="16801"/>
                    <a:pt x="18655" y="16801"/>
                  </a:cubicBezTo>
                  <a:lnTo>
                    <a:pt x="18655" y="3601"/>
                  </a:lnTo>
                  <a:lnTo>
                    <a:pt x="20618" y="3601"/>
                  </a:lnTo>
                  <a:cubicBezTo>
                    <a:pt x="20618" y="3601"/>
                    <a:pt x="20618" y="20400"/>
                    <a:pt x="20618" y="20400"/>
                  </a:cubicBezTo>
                  <a:close/>
                  <a:moveTo>
                    <a:pt x="17673" y="16801"/>
                  </a:moveTo>
                  <a:cubicBezTo>
                    <a:pt x="17401" y="16801"/>
                    <a:pt x="17182" y="17070"/>
                    <a:pt x="17182" y="17400"/>
                  </a:cubicBezTo>
                  <a:cubicBezTo>
                    <a:pt x="17182" y="17732"/>
                    <a:pt x="17401" y="18000"/>
                    <a:pt x="17673" y="18000"/>
                  </a:cubicBezTo>
                  <a:lnTo>
                    <a:pt x="17673" y="20400"/>
                  </a:lnTo>
                  <a:lnTo>
                    <a:pt x="3927" y="20400"/>
                  </a:lnTo>
                  <a:lnTo>
                    <a:pt x="3927" y="18000"/>
                  </a:lnTo>
                  <a:cubicBezTo>
                    <a:pt x="4199" y="18000"/>
                    <a:pt x="4418" y="17732"/>
                    <a:pt x="4418" y="17400"/>
                  </a:cubicBezTo>
                  <a:cubicBezTo>
                    <a:pt x="4418" y="17070"/>
                    <a:pt x="4199" y="16801"/>
                    <a:pt x="3927" y="16801"/>
                  </a:cubicBezTo>
                  <a:lnTo>
                    <a:pt x="3927" y="3601"/>
                  </a:lnTo>
                  <a:lnTo>
                    <a:pt x="17673" y="3601"/>
                  </a:lnTo>
                  <a:cubicBezTo>
                    <a:pt x="17673" y="3601"/>
                    <a:pt x="17673" y="16801"/>
                    <a:pt x="17673" y="16801"/>
                  </a:cubicBezTo>
                  <a:close/>
                  <a:moveTo>
                    <a:pt x="2945" y="16801"/>
                  </a:moveTo>
                  <a:cubicBezTo>
                    <a:pt x="2674" y="16801"/>
                    <a:pt x="2455" y="17070"/>
                    <a:pt x="2455" y="17400"/>
                  </a:cubicBezTo>
                  <a:cubicBezTo>
                    <a:pt x="2455" y="17732"/>
                    <a:pt x="2674" y="18000"/>
                    <a:pt x="2945" y="18000"/>
                  </a:cubicBezTo>
                  <a:lnTo>
                    <a:pt x="2945" y="20400"/>
                  </a:lnTo>
                  <a:lnTo>
                    <a:pt x="982" y="20400"/>
                  </a:lnTo>
                  <a:lnTo>
                    <a:pt x="982" y="3601"/>
                  </a:lnTo>
                  <a:lnTo>
                    <a:pt x="2945" y="3601"/>
                  </a:lnTo>
                  <a:cubicBezTo>
                    <a:pt x="2945" y="3601"/>
                    <a:pt x="2945" y="16801"/>
                    <a:pt x="2945" y="16801"/>
                  </a:cubicBezTo>
                  <a:close/>
                  <a:moveTo>
                    <a:pt x="8836" y="1200"/>
                  </a:moveTo>
                  <a:lnTo>
                    <a:pt x="12764" y="1200"/>
                  </a:lnTo>
                  <a:cubicBezTo>
                    <a:pt x="13305" y="1200"/>
                    <a:pt x="13745" y="1738"/>
                    <a:pt x="13745" y="2400"/>
                  </a:cubicBezTo>
                  <a:lnTo>
                    <a:pt x="7855" y="2400"/>
                  </a:lnTo>
                  <a:cubicBezTo>
                    <a:pt x="7855" y="1738"/>
                    <a:pt x="8295" y="1200"/>
                    <a:pt x="8836" y="1200"/>
                  </a:cubicBezTo>
                  <a:moveTo>
                    <a:pt x="20618" y="2400"/>
                  </a:moveTo>
                  <a:lnTo>
                    <a:pt x="14727" y="2400"/>
                  </a:lnTo>
                  <a:cubicBezTo>
                    <a:pt x="14727" y="1075"/>
                    <a:pt x="13848" y="0"/>
                    <a:pt x="12764" y="0"/>
                  </a:cubicBezTo>
                  <a:lnTo>
                    <a:pt x="8836" y="0"/>
                  </a:lnTo>
                  <a:cubicBezTo>
                    <a:pt x="7752" y="0"/>
                    <a:pt x="6873" y="1075"/>
                    <a:pt x="6873" y="2400"/>
                  </a:cubicBezTo>
                  <a:lnTo>
                    <a:pt x="982" y="2400"/>
                  </a:lnTo>
                  <a:cubicBezTo>
                    <a:pt x="439" y="2400"/>
                    <a:pt x="0" y="2938"/>
                    <a:pt x="0" y="3601"/>
                  </a:cubicBezTo>
                  <a:lnTo>
                    <a:pt x="0" y="20400"/>
                  </a:lnTo>
                  <a:cubicBezTo>
                    <a:pt x="0" y="2106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1063"/>
                    <a:pt x="21600" y="20400"/>
                  </a:cubicBezTo>
                  <a:lnTo>
                    <a:pt x="21600" y="3601"/>
                  </a:lnTo>
                  <a:cubicBezTo>
                    <a:pt x="21600" y="2938"/>
                    <a:pt x="21160" y="2400"/>
                    <a:pt x="20618" y="2400"/>
                  </a:cubicBezTo>
                  <a:moveTo>
                    <a:pt x="5400" y="8400"/>
                  </a:moveTo>
                  <a:lnTo>
                    <a:pt x="6382" y="8400"/>
                  </a:lnTo>
                  <a:cubicBezTo>
                    <a:pt x="6653" y="8400"/>
                    <a:pt x="6873" y="8132"/>
                    <a:pt x="6873" y="7800"/>
                  </a:cubicBezTo>
                  <a:cubicBezTo>
                    <a:pt x="6873" y="7470"/>
                    <a:pt x="6653" y="7200"/>
                    <a:pt x="6382" y="7200"/>
                  </a:cubicBezTo>
                  <a:lnTo>
                    <a:pt x="5400" y="7200"/>
                  </a:lnTo>
                  <a:cubicBezTo>
                    <a:pt x="5129" y="7200"/>
                    <a:pt x="4909" y="7470"/>
                    <a:pt x="4909" y="7800"/>
                  </a:cubicBezTo>
                  <a:cubicBezTo>
                    <a:pt x="4909" y="8132"/>
                    <a:pt x="5129" y="8400"/>
                    <a:pt x="5400" y="84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49" name="Shape 3689">
              <a:extLst>
                <a:ext uri="{FF2B5EF4-FFF2-40B4-BE49-F238E27FC236}">
                  <a16:creationId xmlns:a16="http://schemas.microsoft.com/office/drawing/2014/main" id="{3ECED452-3A01-4D65-BFB9-EFBA9AD6C937}"/>
                </a:ext>
              </a:extLst>
            </p:cNvPr>
            <p:cNvSpPr/>
            <p:nvPr/>
          </p:nvSpPr>
          <p:spPr>
            <a:xfrm>
              <a:off x="7698954" y="3896578"/>
              <a:ext cx="355918" cy="323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0" name="Shape 3784">
              <a:extLst>
                <a:ext uri="{FF2B5EF4-FFF2-40B4-BE49-F238E27FC236}">
                  <a16:creationId xmlns:a16="http://schemas.microsoft.com/office/drawing/2014/main" id="{D5145B8C-0E39-45ED-97A0-84A1AE7FA421}"/>
                </a:ext>
              </a:extLst>
            </p:cNvPr>
            <p:cNvSpPr/>
            <p:nvPr/>
          </p:nvSpPr>
          <p:spPr>
            <a:xfrm>
              <a:off x="6366950" y="5179188"/>
              <a:ext cx="355918" cy="355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8345"/>
                  </a:moveTo>
                  <a:cubicBezTo>
                    <a:pt x="9444" y="8345"/>
                    <a:pt x="8345" y="9444"/>
                    <a:pt x="8345" y="10800"/>
                  </a:cubicBezTo>
                  <a:cubicBezTo>
                    <a:pt x="8345" y="12156"/>
                    <a:pt x="9444" y="13255"/>
                    <a:pt x="10800" y="13255"/>
                  </a:cubicBezTo>
                  <a:cubicBezTo>
                    <a:pt x="12156" y="13255"/>
                    <a:pt x="13255" y="12156"/>
                    <a:pt x="13255" y="10800"/>
                  </a:cubicBezTo>
                  <a:cubicBezTo>
                    <a:pt x="13255" y="9444"/>
                    <a:pt x="12156" y="8345"/>
                    <a:pt x="10800" y="8345"/>
                  </a:cubicBezTo>
                  <a:moveTo>
                    <a:pt x="11291" y="20593"/>
                  </a:moveTo>
                  <a:lnTo>
                    <a:pt x="11291" y="17182"/>
                  </a:lnTo>
                  <a:cubicBezTo>
                    <a:pt x="11291" y="16910"/>
                    <a:pt x="11071" y="16691"/>
                    <a:pt x="10800" y="16691"/>
                  </a:cubicBezTo>
                  <a:cubicBezTo>
                    <a:pt x="10529" y="16691"/>
                    <a:pt x="10309" y="16910"/>
                    <a:pt x="10309" y="17182"/>
                  </a:cubicBezTo>
                  <a:lnTo>
                    <a:pt x="10309" y="20593"/>
                  </a:lnTo>
                  <a:cubicBezTo>
                    <a:pt x="5280" y="20344"/>
                    <a:pt x="1255" y="16320"/>
                    <a:pt x="1006" y="11291"/>
                  </a:cubicBezTo>
                  <a:lnTo>
                    <a:pt x="4418" y="11291"/>
                  </a:lnTo>
                  <a:cubicBezTo>
                    <a:pt x="4690" y="11291"/>
                    <a:pt x="4909" y="11071"/>
                    <a:pt x="4909" y="10800"/>
                  </a:cubicBezTo>
                  <a:cubicBezTo>
                    <a:pt x="4909" y="10529"/>
                    <a:pt x="4690" y="10309"/>
                    <a:pt x="4418" y="10309"/>
                  </a:cubicBezTo>
                  <a:lnTo>
                    <a:pt x="1006" y="10309"/>
                  </a:lnTo>
                  <a:cubicBezTo>
                    <a:pt x="1255" y="5281"/>
                    <a:pt x="5280" y="1256"/>
                    <a:pt x="10309" y="1007"/>
                  </a:cubicBezTo>
                  <a:lnTo>
                    <a:pt x="10309" y="4418"/>
                  </a:lnTo>
                  <a:cubicBezTo>
                    <a:pt x="10309" y="4690"/>
                    <a:pt x="10529" y="4909"/>
                    <a:pt x="10800" y="4909"/>
                  </a:cubicBezTo>
                  <a:cubicBezTo>
                    <a:pt x="11071" y="4909"/>
                    <a:pt x="11291" y="4690"/>
                    <a:pt x="11291" y="4418"/>
                  </a:cubicBezTo>
                  <a:lnTo>
                    <a:pt x="11291" y="1007"/>
                  </a:lnTo>
                  <a:cubicBezTo>
                    <a:pt x="16320" y="1256"/>
                    <a:pt x="20345" y="5281"/>
                    <a:pt x="20594" y="10309"/>
                  </a:cubicBezTo>
                  <a:lnTo>
                    <a:pt x="17182" y="10309"/>
                  </a:lnTo>
                  <a:cubicBezTo>
                    <a:pt x="16910" y="10309"/>
                    <a:pt x="16691" y="10529"/>
                    <a:pt x="16691" y="10800"/>
                  </a:cubicBezTo>
                  <a:cubicBezTo>
                    <a:pt x="16691" y="11071"/>
                    <a:pt x="16910" y="11291"/>
                    <a:pt x="17182" y="11291"/>
                  </a:cubicBezTo>
                  <a:lnTo>
                    <a:pt x="20594" y="11291"/>
                  </a:lnTo>
                  <a:cubicBezTo>
                    <a:pt x="20345" y="16320"/>
                    <a:pt x="16320" y="20344"/>
                    <a:pt x="11291" y="20593"/>
                  </a:cubicBezTo>
                  <a:moveTo>
                    <a:pt x="10800" y="1"/>
                  </a:moveTo>
                  <a:cubicBezTo>
                    <a:pt x="10800" y="1"/>
                    <a:pt x="10800" y="0"/>
                    <a:pt x="10800" y="0"/>
                  </a:cubicBezTo>
                  <a:cubicBezTo>
                    <a:pt x="10800" y="0"/>
                    <a:pt x="10800" y="1"/>
                    <a:pt x="10800" y="1"/>
                  </a:cubicBezTo>
                  <a:cubicBezTo>
                    <a:pt x="4835" y="1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1"/>
                    <a:pt x="10800" y="1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A2719E4-94C3-4CAB-87AE-5E9DC3B1DF7D}"/>
              </a:ext>
            </a:extLst>
          </p:cNvPr>
          <p:cNvSpPr txBox="1"/>
          <p:nvPr/>
        </p:nvSpPr>
        <p:spPr>
          <a:xfrm>
            <a:off x="0" y="30641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Georgia" panose="02040502050405020303" pitchFamily="18" charset="0"/>
                <a:ea typeface="Cambria" panose="02040503050406030204" pitchFamily="18" charset="0"/>
                <a:cs typeface="+mj-cs"/>
              </a:rPr>
              <a:t>Our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33ECA-BB36-3A50-ABAB-B2C1B999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318" y="160304"/>
            <a:ext cx="1390844" cy="35247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2334BED-8BF0-C8F6-4E58-CB60B59A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376C2178-B083-E8D8-2DCA-6921D61A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4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34EF55-540F-9B4A-7ACA-92A5908C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8" name="Graphic 7" descr="Right Double Quote">
            <a:extLst>
              <a:ext uri="{FF2B5EF4-FFF2-40B4-BE49-F238E27FC236}">
                <a16:creationId xmlns:a16="http://schemas.microsoft.com/office/drawing/2014/main" id="{7CC93AB8-F0A7-0E7B-AAC2-3F6E9A63C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3753" y="579473"/>
            <a:ext cx="4224493" cy="4224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569A2-F421-18D4-7A0C-90CDB42B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8AA3D-A387-373C-2FC3-EA7A9D74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SMART GROUP</a:t>
            </a:r>
          </a:p>
        </p:txBody>
      </p:sp>
    </p:spTree>
    <p:extLst>
      <p:ext uri="{BB962C8B-B14F-4D97-AF65-F5344CB8AC3E}">
        <p14:creationId xmlns:p14="http://schemas.microsoft.com/office/powerpoint/2010/main" val="382825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73D35-E886-BC0A-0705-F29EA656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Product &amp; Solution Overview</a:t>
            </a:r>
            <a:endParaRPr lang="en-SG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C50EDD-5D7D-7E7B-6666-025FB9D0F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18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4E4B1F4-A2AF-2EAA-035B-B277D365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B5CC6-C486-841C-A40D-12F6310D9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11AB0-22A5-4991-B9A0-082027F30A7B}" type="slidenum">
              <a:rPr lang="en-IN" smtClean="0"/>
              <a:t>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39D84-4778-13F8-F69D-ABCE9EB4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146513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ABF56-DC2B-B53D-E146-473AECEF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596455" cy="1322888"/>
          </a:xfrm>
        </p:spPr>
        <p:txBody>
          <a:bodyPr>
            <a:normAutofit/>
          </a:bodyPr>
          <a:lstStyle/>
          <a:p>
            <a:r>
              <a:rPr lang="en-US"/>
              <a:t>Networking Peripherals</a:t>
            </a:r>
            <a:br>
              <a:rPr lang="en-US"/>
            </a:b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604141-5854-1465-8EE6-5B20959C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774050"/>
            <a:ext cx="2606508" cy="8545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4BEE361-C93E-D93B-60F1-97C5B7B0E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2259023"/>
            <a:ext cx="2606508" cy="8545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56252D-27B9-11EE-B7D8-4134DF96C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3748219"/>
            <a:ext cx="2606508" cy="8545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304B84-B9FB-A68C-43B8-B68CA14EE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368" y="5237416"/>
            <a:ext cx="2606508" cy="8545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A2162-0D0C-5DB0-F502-BA0A5AA1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 sz="1000"/>
              <a:pPr>
                <a:spcAft>
                  <a:spcPts val="600"/>
                </a:spcAft>
              </a:pPr>
              <a:t>5</a:t>
            </a:fld>
            <a:endParaRPr lang="en-IN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77974-703D-8C70-740E-AA4783EAA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graphicFrame>
        <p:nvGraphicFramePr>
          <p:cNvPr id="31" name="Content Placeholder 6">
            <a:extLst>
              <a:ext uri="{FF2B5EF4-FFF2-40B4-BE49-F238E27FC236}">
                <a16:creationId xmlns:a16="http://schemas.microsoft.com/office/drawing/2014/main" id="{A8DF029E-4FBD-9234-B149-A2651A6F2F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644531"/>
              </p:ext>
            </p:extLst>
          </p:nvPr>
        </p:nvGraphicFramePr>
        <p:xfrm>
          <a:off x="667279" y="1011139"/>
          <a:ext cx="7066210" cy="3897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0E9C6C0-583B-4C68-8FC7-84CFAED1079C}"/>
              </a:ext>
            </a:extLst>
          </p:cNvPr>
          <p:cNvSpPr txBox="1"/>
          <p:nvPr/>
        </p:nvSpPr>
        <p:spPr>
          <a:xfrm>
            <a:off x="691124" y="5376672"/>
            <a:ext cx="605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Fortinet, Cisco, Huawei, Juniper,</a:t>
            </a:r>
          </a:p>
          <a:p>
            <a:pPr algn="ctr"/>
            <a:r>
              <a:rPr lang="en-US"/>
              <a:t>Aruba</a:t>
            </a:r>
            <a:endParaRPr lang="en-US" dirty="0"/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92C77E4F-CDA1-2911-4796-FF774A50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100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185590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C6646-E3A4-2C31-B4AB-3E751045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/>
              <a:t>Data Center</a:t>
            </a:r>
            <a:br>
              <a:rPr lang="en-US" sz="5200"/>
            </a:br>
            <a:endParaRPr lang="en-US" sz="52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AF260-B9CA-2D3B-14F3-2E6A88157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DDFD1-EB7B-ECEC-4298-E544B12B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 smtClean="0"/>
              <a:pPr>
                <a:spcAft>
                  <a:spcPts val="600"/>
                </a:spcAft>
              </a:pPr>
              <a:t>6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187C2-2DFE-0CE3-DC5D-A8130488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1466AEB-2CD8-F387-A994-BE2A2B0ED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67083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964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489C5-791A-2C51-AF6E-12CF8655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Cloud Infrastructure</a:t>
            </a:r>
            <a:endParaRPr lang="en-SG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CA899-7FFC-91B0-C472-8BF2522BC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4" y="2636196"/>
            <a:ext cx="4847233" cy="3720154"/>
          </a:xfrm>
        </p:spPr>
        <p:txBody>
          <a:bodyPr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Public Cloud</a:t>
            </a:r>
          </a:p>
          <a:p>
            <a:pPr marL="514350" indent="-514350">
              <a:buAutoNum type="arabicPeriod"/>
            </a:pPr>
            <a:r>
              <a:rPr lang="en-US" sz="2000" dirty="0"/>
              <a:t>Private Cloud</a:t>
            </a:r>
          </a:p>
          <a:p>
            <a:pPr marL="514350" indent="-514350">
              <a:buAutoNum type="arabicPeriod"/>
            </a:pPr>
            <a:r>
              <a:rPr lang="en-US" sz="2000" dirty="0"/>
              <a:t>Hybrid Cloud</a:t>
            </a:r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Benefits: </a:t>
            </a:r>
          </a:p>
          <a:p>
            <a:pPr marL="0" indent="0">
              <a:buNone/>
            </a:pPr>
            <a:r>
              <a:rPr lang="en-US" sz="2000" dirty="0"/>
              <a:t>Cost Effective, Better Speed, </a:t>
            </a:r>
          </a:p>
          <a:p>
            <a:pPr marL="0" indent="0">
              <a:buNone/>
            </a:pPr>
            <a:r>
              <a:rPr lang="en-US" sz="2000" dirty="0"/>
              <a:t>Global Scale, More Productivity, Performance, Reliability, Security</a:t>
            </a:r>
            <a:endParaRPr lang="en-SG" sz="2000" dirty="0"/>
          </a:p>
        </p:txBody>
      </p:sp>
      <p:pic>
        <p:nvPicPr>
          <p:cNvPr id="6" name="Picture 5" descr="White clouds on a blue background&#10;&#10;Description automatically generated">
            <a:extLst>
              <a:ext uri="{FF2B5EF4-FFF2-40B4-BE49-F238E27FC236}">
                <a16:creationId xmlns:a16="http://schemas.microsoft.com/office/drawing/2014/main" id="{5BEDD227-D01B-39AD-CED1-2F7624FE6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70" r="2141" b="18161"/>
          <a:stretch/>
        </p:blipFill>
        <p:spPr>
          <a:xfrm>
            <a:off x="6369269" y="-1"/>
            <a:ext cx="5822729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E14B-37C4-F0BF-B058-125695CF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IN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379D-6093-14BD-0BE3-0F1C875A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282244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lose-up of a solar panel&#10;&#10;Description automatically generated">
            <a:extLst>
              <a:ext uri="{FF2B5EF4-FFF2-40B4-BE49-F238E27FC236}">
                <a16:creationId xmlns:a16="http://schemas.microsoft.com/office/drawing/2014/main" id="{5B6E51F2-ABDD-1E5F-BB56-C8B04E829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0" r="20115" b="-2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 useBgFill="1"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43" name="Freeform: Shape 42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0E86B1-33D9-E198-23B4-34BF995D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Infrastructure, ip, telephony, surveillance, video conferencing</a:t>
            </a:r>
            <a:br>
              <a:rPr lang="en-US" sz="2800">
                <a:solidFill>
                  <a:schemeClr val="tx2"/>
                </a:solidFill>
              </a:rPr>
            </a:b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BFA092-53D4-3F0D-ADC5-676A1BEF5ED3}"/>
              </a:ext>
            </a:extLst>
          </p:cNvPr>
          <p:cNvSpPr txBox="1"/>
          <p:nvPr/>
        </p:nvSpPr>
        <p:spPr>
          <a:xfrm>
            <a:off x="5816955" y="5384018"/>
            <a:ext cx="5985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Vivanco, CommScope, Lilin, Bosch, Axis, Honeywell, Tyco, Fanvil, Avaya, Polycom, Logitech, Zoom, Crestron, Extron, Sennheiser, Samsung, Panasonic, Astrophysics, Dahua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566F8-3D45-CB60-F7DB-5EDDAB0C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611AB0-22A5-4991-B9A0-082027F30A7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E036F-5CB5-06DD-81DF-EC3DDAAA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F849EF5-A221-0E93-EA42-AE32BB748B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983696"/>
              </p:ext>
            </p:extLst>
          </p:nvPr>
        </p:nvGraphicFramePr>
        <p:xfrm>
          <a:off x="6169904" y="1822677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8DBA0-48DB-7DC2-2D3D-0E00D87D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250229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7BF42CA-AD55-48B4-8949-C4DCA60A6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AE1D3D-3106-4CB2-AA7C-0C1642AC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31B6AF-B711-4CDB-8C2B-16E963DDC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137" y="0"/>
            <a:ext cx="5646974" cy="6483075"/>
            <a:chOff x="-19221" y="0"/>
            <a:chExt cx="5646974" cy="648307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818331-E13C-49C6-B98D-A60AD0E85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37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7C4629D-4AB7-48D4-A61B-1AE1837A7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4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E30050-9FC4-4CC7-8C0B-BF5EFD106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E03733-50FD-49A6-B226-40F6A0AD4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76241"/>
              <a:ext cx="5517475" cy="6130481"/>
            </a:xfrm>
            <a:custGeom>
              <a:avLst/>
              <a:gdLst>
                <a:gd name="connsiteX0" fmla="*/ 2549095 w 5517475"/>
                <a:gd name="connsiteY0" fmla="*/ 0 h 6130481"/>
                <a:gd name="connsiteX1" fmla="*/ 4804175 w 5517475"/>
                <a:gd name="connsiteY1" fmla="*/ 1134258 h 6130481"/>
                <a:gd name="connsiteX2" fmla="*/ 5411838 w 5517475"/>
                <a:gd name="connsiteY2" fmla="*/ 3362353 h 6130481"/>
                <a:gd name="connsiteX3" fmla="*/ 4601621 w 5517475"/>
                <a:gd name="connsiteY3" fmla="*/ 5293280 h 6130481"/>
                <a:gd name="connsiteX4" fmla="*/ 2481577 w 5517475"/>
                <a:gd name="connsiteY4" fmla="*/ 6130481 h 6130481"/>
                <a:gd name="connsiteX5" fmla="*/ 243517 w 5517475"/>
                <a:gd name="connsiteY5" fmla="*/ 5212325 h 6130481"/>
                <a:gd name="connsiteX6" fmla="*/ 34587 w 5517475"/>
                <a:gd name="connsiteY6" fmla="*/ 4985345 h 6130481"/>
                <a:gd name="connsiteX7" fmla="*/ 0 w 5517475"/>
                <a:gd name="connsiteY7" fmla="*/ 4939620 h 6130481"/>
                <a:gd name="connsiteX8" fmla="*/ 0 w 5517475"/>
                <a:gd name="connsiteY8" fmla="*/ 3799573 h 6130481"/>
                <a:gd name="connsiteX9" fmla="*/ 64364 w 5517475"/>
                <a:gd name="connsiteY9" fmla="*/ 3974159 h 6130481"/>
                <a:gd name="connsiteX10" fmla="*/ 636644 w 5517475"/>
                <a:gd name="connsiteY10" fmla="*/ 4813600 h 6130481"/>
                <a:gd name="connsiteX11" fmla="*/ 2481577 w 5517475"/>
                <a:gd name="connsiteY11" fmla="*/ 5570406 h 6130481"/>
                <a:gd name="connsiteX12" fmla="*/ 3449896 w 5517475"/>
                <a:gd name="connsiteY12" fmla="*/ 5407153 h 6130481"/>
                <a:gd name="connsiteX13" fmla="*/ 4205695 w 5517475"/>
                <a:gd name="connsiteY13" fmla="*/ 4897241 h 6130481"/>
                <a:gd name="connsiteX14" fmla="*/ 4461434 w 5517475"/>
                <a:gd name="connsiteY14" fmla="*/ 4564802 h 6130481"/>
                <a:gd name="connsiteX15" fmla="*/ 4588969 w 5517475"/>
                <a:gd name="connsiteY15" fmla="*/ 4149952 h 6130481"/>
                <a:gd name="connsiteX16" fmla="*/ 4886585 w 5517475"/>
                <a:gd name="connsiteY16" fmla="*/ 3168421 h 6130481"/>
                <a:gd name="connsiteX17" fmla="*/ 4877964 w 5517475"/>
                <a:gd name="connsiteY17" fmla="*/ 2321590 h 6130481"/>
                <a:gd name="connsiteX18" fmla="*/ 4382048 w 5517475"/>
                <a:gd name="connsiteY18" fmla="*/ 1501856 h 6130481"/>
                <a:gd name="connsiteX19" fmla="*/ 3551900 w 5517475"/>
                <a:gd name="connsiteY19" fmla="*/ 808425 h 6130481"/>
                <a:gd name="connsiteX20" fmla="*/ 2549095 w 5517475"/>
                <a:gd name="connsiteY20" fmla="*/ 559851 h 6130481"/>
                <a:gd name="connsiteX21" fmla="*/ 1712566 w 5517475"/>
                <a:gd name="connsiteY21" fmla="*/ 812008 h 6130481"/>
                <a:gd name="connsiteX22" fmla="*/ 906044 w 5517475"/>
                <a:gd name="connsiteY22" fmla="*/ 1502976 h 6130481"/>
                <a:gd name="connsiteX23" fmla="*/ 558825 w 5517475"/>
                <a:gd name="connsiteY23" fmla="*/ 1831049 h 6130481"/>
                <a:gd name="connsiteX24" fmla="*/ 25063 w 5517475"/>
                <a:gd name="connsiteY24" fmla="*/ 2389556 h 6130481"/>
                <a:gd name="connsiteX25" fmla="*/ 0 w 5517475"/>
                <a:gd name="connsiteY25" fmla="*/ 2432109 h 6130481"/>
                <a:gd name="connsiteX26" fmla="*/ 0 w 5517475"/>
                <a:gd name="connsiteY26" fmla="*/ 1587383 h 6130481"/>
                <a:gd name="connsiteX27" fmla="*/ 76951 w 5517475"/>
                <a:gd name="connsiteY27" fmla="*/ 1513741 h 6130481"/>
                <a:gd name="connsiteX28" fmla="*/ 510118 w 5517475"/>
                <a:gd name="connsiteY28" fmla="*/ 1107273 h 6130481"/>
                <a:gd name="connsiteX29" fmla="*/ 2549095 w 5517475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475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3899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799573"/>
                  </a:lnTo>
                  <a:lnTo>
                    <a:pt x="64364" y="3974159"/>
                  </a:lnTo>
                  <a:cubicBezTo>
                    <a:pt x="198841" y="4289243"/>
                    <a:pt x="391429" y="4571632"/>
                    <a:pt x="636644" y="4813600"/>
                  </a:cubicBezTo>
                  <a:cubicBezTo>
                    <a:pt x="1131328" y="5301566"/>
                    <a:pt x="1786578" y="5570406"/>
                    <a:pt x="2481577" y="5570406"/>
                  </a:cubicBezTo>
                  <a:cubicBezTo>
                    <a:pt x="2854550" y="5570406"/>
                    <a:pt x="3171314" y="5516996"/>
                    <a:pt x="3449896" y="5407153"/>
                  </a:cubicBezTo>
                  <a:cubicBezTo>
                    <a:pt x="3723103" y="5299438"/>
                    <a:pt x="3970333" y="5132603"/>
                    <a:pt x="4205695" y="4897241"/>
                  </a:cubicBezTo>
                  <a:cubicBezTo>
                    <a:pt x="4369395" y="4733653"/>
                    <a:pt x="4426836" y="4637358"/>
                    <a:pt x="4461434" y="4564802"/>
                  </a:cubicBezTo>
                  <a:cubicBezTo>
                    <a:pt x="4510701" y="4461453"/>
                    <a:pt x="4543509" y="4330784"/>
                    <a:pt x="4588969" y="4149952"/>
                  </a:cubicBezTo>
                  <a:cubicBezTo>
                    <a:pt x="4646969" y="3918846"/>
                    <a:pt x="4726468" y="3602194"/>
                    <a:pt x="4886585" y="3168421"/>
                  </a:cubicBezTo>
                  <a:cubicBezTo>
                    <a:pt x="4984560" y="2902940"/>
                    <a:pt x="4981760" y="2626037"/>
                    <a:pt x="4877964" y="2321590"/>
                  </a:cubicBezTo>
                  <a:cubicBezTo>
                    <a:pt x="4786260" y="2052526"/>
                    <a:pt x="4614834" y="1769129"/>
                    <a:pt x="4382048" y="1501856"/>
                  </a:cubicBezTo>
                  <a:cubicBezTo>
                    <a:pt x="4110072" y="1189683"/>
                    <a:pt x="3838544" y="962832"/>
                    <a:pt x="3551900" y="808425"/>
                  </a:cubicBezTo>
                  <a:cubicBezTo>
                    <a:pt x="3241183" y="641141"/>
                    <a:pt x="2913222" y="559851"/>
                    <a:pt x="2549095" y="559851"/>
                  </a:cubicBezTo>
                  <a:cubicBezTo>
                    <a:pt x="2253830" y="559851"/>
                    <a:pt x="1988013" y="640134"/>
                    <a:pt x="1712566" y="812008"/>
                  </a:cubicBezTo>
                  <a:cubicBezTo>
                    <a:pt x="1428385" y="989593"/>
                    <a:pt x="1158313" y="1250707"/>
                    <a:pt x="906044" y="1502976"/>
                  </a:cubicBezTo>
                  <a:cubicBezTo>
                    <a:pt x="788140" y="1620769"/>
                    <a:pt x="671579" y="1727700"/>
                    <a:pt x="558825" y="1831049"/>
                  </a:cubicBezTo>
                  <a:cubicBezTo>
                    <a:pt x="340371" y="2031140"/>
                    <a:pt x="151813" y="2204022"/>
                    <a:pt x="25063" y="2389556"/>
                  </a:cubicBezTo>
                  <a:lnTo>
                    <a:pt x="0" y="2432109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614510-A9F4-41B6-B78E-F49E390C7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74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8D98A2-4781-92A9-F7BA-630C6FEF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Computing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5910F617-47D6-AC3C-CD59-C838BD82E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480303"/>
              </p:ext>
            </p:extLst>
          </p:nvPr>
        </p:nvGraphicFramePr>
        <p:xfrm>
          <a:off x="6081244" y="426644"/>
          <a:ext cx="5306084" cy="523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63E5E-13CC-CAEF-B093-05DA8CE0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611AB0-22A5-4991-B9A0-082027F30A7B}" type="slidenum">
              <a:rPr lang="en-IN" smtClean="0"/>
              <a:pPr>
                <a:spcAft>
                  <a:spcPts val="600"/>
                </a:spcAft>
              </a:pPr>
              <a:t>9</a:t>
            </a:fld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1BC3E-4490-0C04-4472-5F9204625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522" y="74170"/>
            <a:ext cx="1390844" cy="352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B087EC-26CD-5981-FFE8-F8B6C1BF608D}"/>
              </a:ext>
            </a:extLst>
          </p:cNvPr>
          <p:cNvSpPr txBox="1"/>
          <p:nvPr/>
        </p:nvSpPr>
        <p:spPr>
          <a:xfrm>
            <a:off x="6473752" y="5573494"/>
            <a:ext cx="4882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Cisco, Dell EMC, NetApp, Huawei, Hewlett Packard</a:t>
            </a:r>
            <a:endParaRPr lang="en-US" dirty="0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5D30B652-9B94-7C44-8BE3-E3A15832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i="1" dirty="0">
                <a:solidFill>
                  <a:schemeClr val="accent3"/>
                </a:solidFill>
              </a:rPr>
              <a:t>Innovating The Future, Connecting Lives</a:t>
            </a:r>
          </a:p>
        </p:txBody>
      </p:sp>
    </p:spTree>
    <p:extLst>
      <p:ext uri="{BB962C8B-B14F-4D97-AF65-F5344CB8AC3E}">
        <p14:creationId xmlns:p14="http://schemas.microsoft.com/office/powerpoint/2010/main" val="23681511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ESSAY">
      <a:dk1>
        <a:sysClr val="windowText" lastClr="000000"/>
      </a:dk1>
      <a:lt1>
        <a:sysClr val="window" lastClr="FFFFFF"/>
      </a:lt1>
      <a:dk2>
        <a:srgbClr val="44546A"/>
      </a:dk2>
      <a:lt2>
        <a:srgbClr val="BF2424"/>
      </a:lt2>
      <a:accent1>
        <a:srgbClr val="000196"/>
      </a:accent1>
      <a:accent2>
        <a:srgbClr val="A2CD37"/>
      </a:accent2>
      <a:accent3>
        <a:srgbClr val="00B0F0"/>
      </a:accent3>
      <a:accent4>
        <a:srgbClr val="FD6D67"/>
      </a:accent4>
      <a:accent5>
        <a:srgbClr val="EAA31B"/>
      </a:accent5>
      <a:accent6>
        <a:srgbClr val="934584"/>
      </a:accent6>
      <a:hlink>
        <a:srgbClr val="BF2424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97">
      <a:dk1>
        <a:srgbClr val="000000"/>
      </a:dk1>
      <a:lt1>
        <a:srgbClr val="FFFFFF"/>
      </a:lt1>
      <a:dk2>
        <a:srgbClr val="434343"/>
      </a:dk2>
      <a:lt2>
        <a:srgbClr val="D9D9D9"/>
      </a:lt2>
      <a:accent1>
        <a:srgbClr val="00485B"/>
      </a:accent1>
      <a:accent2>
        <a:srgbClr val="EFC94E"/>
      </a:accent2>
      <a:accent3>
        <a:srgbClr val="E46A45"/>
      </a:accent3>
      <a:accent4>
        <a:srgbClr val="CB453A"/>
      </a:accent4>
      <a:accent5>
        <a:srgbClr val="6EB559"/>
      </a:accent5>
      <a:accent6>
        <a:srgbClr val="8966AA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5403</TotalTime>
  <Words>1631</Words>
  <Application>Microsoft Office PowerPoint</Application>
  <PresentationFormat>Widescreen</PresentationFormat>
  <Paragraphs>498</Paragraphs>
  <Slides>32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Arial</vt:lpstr>
      <vt:lpstr>Calibri</vt:lpstr>
      <vt:lpstr>Calibri Light</vt:lpstr>
      <vt:lpstr>Candara</vt:lpstr>
      <vt:lpstr>Century Gothic</vt:lpstr>
      <vt:lpstr>Georgia</vt:lpstr>
      <vt:lpstr>Georgia Pro</vt:lpstr>
      <vt:lpstr>Georgia Pro Cond</vt:lpstr>
      <vt:lpstr>Georgia Pro Light</vt:lpstr>
      <vt:lpstr>Lora</vt:lpstr>
      <vt:lpstr>Montserrat (Body)</vt:lpstr>
      <vt:lpstr>Open Sans</vt:lpstr>
      <vt:lpstr>Söhne</vt:lpstr>
      <vt:lpstr>Tw Cen MT</vt:lpstr>
      <vt:lpstr>Wingdings</vt:lpstr>
      <vt:lpstr>1_Office Theme</vt:lpstr>
      <vt:lpstr>Office Theme</vt:lpstr>
      <vt:lpstr>Welcome to Smart Enterprise Solution Business</vt:lpstr>
      <vt:lpstr>PowerPoint Presentation</vt:lpstr>
      <vt:lpstr>Smart Solution Business Overview</vt:lpstr>
      <vt:lpstr>Product &amp; Solution Overview</vt:lpstr>
      <vt:lpstr>Networking Peripherals </vt:lpstr>
      <vt:lpstr>Data Center </vt:lpstr>
      <vt:lpstr>Cloud Infrastructure</vt:lpstr>
      <vt:lpstr>Infrastructure, ip, telephony, surveillance, video conferencing </vt:lpstr>
      <vt:lpstr>Computing</vt:lpstr>
      <vt:lpstr>Printing &amp; Image Solution</vt:lpstr>
      <vt:lpstr>Software Solutions </vt:lpstr>
      <vt:lpstr>Cyber security Solution Portfolio</vt:lpstr>
      <vt:lpstr>Network &amp; Application, Data security </vt:lpstr>
      <vt:lpstr>System Security </vt:lpstr>
      <vt:lpstr>Advance threat Protection </vt:lpstr>
      <vt:lpstr>Identity Protection </vt:lpstr>
      <vt:lpstr>NOC &amp; SOC </vt:lpstr>
      <vt:lpstr>UniSoft Business Overview</vt:lpstr>
      <vt:lpstr>PowerPoint Presentation</vt:lpstr>
      <vt:lpstr>PowerPoint Presentation</vt:lpstr>
      <vt:lpstr>1000fix Service Business overview</vt:lpstr>
      <vt:lpstr>1000fix Product Services</vt:lpstr>
      <vt:lpstr>PowerPoint Presentation</vt:lpstr>
      <vt:lpstr>PowerPoint Presentation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Smart Enterprise solution business</dc:title>
  <dc:creator>Asma Sahreen</dc:creator>
  <cp:lastModifiedBy>Mazharul Islam</cp:lastModifiedBy>
  <cp:revision>2</cp:revision>
  <dcterms:created xsi:type="dcterms:W3CDTF">2023-10-09T04:12:38Z</dcterms:created>
  <dcterms:modified xsi:type="dcterms:W3CDTF">2023-11-06T09:05:43Z</dcterms:modified>
</cp:coreProperties>
</file>